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 геометрии: от грани фигуры до площади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тела показывает его форму и размеры.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Поверхность: мост между плоским и объёмным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тема поверхности соединяет плоские фигуры и пространственные тела: мы считаем площади граней, разбираем развёртки и учимся находить площадь поверхности куба, призмы, цилиндра и других тел.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поверхность многогранника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многогранника образована плоскими многоугольниками — его гранями. Именно их площади складывают, чтобы получить полную площадь поверхности всего тела.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 — это линии пересечения соседних граней, а вершины — точки, где сходятся несколько рёбер. Они помогают точно описывать строение многогранника.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многогранника равна сумме площадей всех его внешних граней. Поэтому важно не пропустить ни одну грань и не посчитать её дважды.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и прямых многогранников многие грани равны между собой. Это удобно: достаточно найти площадь одной грани и умножить результат на нужное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призма: только плоские части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и призмы поверхность состоит из плоских граней, поэтому её легко представить как набор фигур на бумаге. Такая поверхность удобно разбирается через развёртку: все части видны сразу, а площади можно складывать по отдельности.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 конус: есть кривая боковая часть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тел вращения поверхность уже не полностью плоская. У цилиндра боковая поверхность при развёртке даёт прямоугольник, а у конуса — круговой сектор; это помогает перейти от объёмной формы к плоскому изображению.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Шар: особый случай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шара не раскладывается в точную плоскую фигуру так, как у куба или цилиндра. Поэтому её рассматривают как особую кривую поверхность, которую удобно изучать через свойства самой формы, а не через развёртку.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кривые элементы поверхности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«Поверхность»; распределение условное, без статистической выборки.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тела чаще встречаются в задачах на площадь поверхности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модели чаще используются в школьных примерах и прикладных задачах.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задач связано с телами, где поверхность удобно разбивать на плоские части.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как сумма площадей частей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Определи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 какому виду относится фигура: это многогранник или тело вращения. От этого зависит, какие части поверхности придётся учитывать.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Выдели внешние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все внешние элементы: грани, основания, боковую поверхность. Важно смотреть только на наружную оболочку тела, не включая внутренние линии и скрытые части.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Найди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вычисляют площади отдельных фигур или применяют готовую формулу. Если части одинаковые, удобно использовать равенство граней и ускорить вычисления.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Запиши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складывают и обязательно указывают в квадратных единицах. Для площади поверхности используют мм², см², дм² или м² — в зависимости от размера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 поверхности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выбор единицы связан с размером объекта и примером применения.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объект, тем крупнее должна быть квадратная единица измерения.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 см²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площадь поверхности куба с ребром 4 см.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шесть равных квадратных граней, поэтому формула особенно проста: 6a². Это удобно при вычислениях для коробок, моделей и предметов с равными сторонами.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6a² при a = 4 см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прямоугольного параллелепипеда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параллелепипеда есть три измерения: длина, ширина и высота. Каждая пара противоположных граней равна, поэтому удобно работать с повторяющимися прямоугольниками.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находят по формуле 2(ab + ac + bc). Она объединяет площади трёх разных пар граней и помогает быстро получить итог без перечисления всех шести прямоугольников.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3 см, b = 4 см и c = 5 см, то площадь поверхности равна 2(12 + 15 + 20) = 94 см². Такой пример хорошо показывает порядок действий.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часто описывает коробки, ящики, шкафы и другие прямоугольные предметы. Поэтому умение находить её площадь поверхности полезно в быту и при простых измерениях.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поверхности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задач на площадь поверхности в школьной геометрии.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развёртка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переводит объёмное тело на плоскость, чтобы увидеть все его внешние части сразу. По ней легче понять, из каких фигур состоит поверхность и какие элементы нужно учитывать при вычислении площади.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разных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развёртка состоит из шести квадратов, у прямоугольного параллелепипеда — из шести прямоугольников, а у цилиндра — из прямоугольника и двух кругов, соответствующих основаниям.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помогает проверять, не пропущена ли какая-то грань, и сравнивать форму поверхности с плоскими фигурами. Это особенно удобно в задачах на упаковку, модели и изготовление деталей.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как модель поверхности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школьный обзор типовых применений площади поверхности; дата не указана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поверхности особенно важна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чаще всего считают площадь поверхностей предметов, которые нужно покрыть, оклеить или защитить. Поэтому измерения напрямую связаны с расходом материалов и стоимостью работы.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поверхности, тем больше требуется материала для покрытия. На практике это особенно заметно в упаковке и строительстве.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практический смысл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расчёта краски важна именно площадь стен, дверей или фасада. Объём комнаты здесь не помогает: краска покрывает внешнюю поверхность, а не внутреннее пространство.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Покраска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изготовлении коробок и обёрток нужно знать, сколько картона или плёнки потребуется. Чем сложнее и больше поверхность предмета, тем больше материала уйдёт на упаковку.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ремонте площадь поверхности используют для расчёта плитки, обоев, утеплителя и отделочных панелей. Это помогает точно покупать материалы и не делать лишних затрат.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работы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свойства важны и в обычной жизни: у обуви, шин, ручек, спортивного инвентаря и мебели форма поверхности влияет на сцепление, удобство и износ.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72686"/>
            <a:ext cx="4813500" cy="2364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площади поверхности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поверхности геометрических тел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различаются в зависимости от того, из каких частей состоит поверхность тела и какие элементы повторяются.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всегда связана со строением поверхности: у тел с равными гранями она проще, а у тел с кривой частью учитываются основания и боковая поверхность.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Шероховатость, гладкость и площадь контакта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Шероховатость делает поверхность «цепкой»: увеличивается трение и возрастает площадь контакта на очень маленьком уровне. Поэтому подошвы обуви и шины делают не идеально гладкими.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поверхности лучше скользят и меньше сопротивляются движению. Их используют там, где важны лёгкое перемещение, аккуратный внешний вид и меньшее прилипание пыли или грязи.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Матовая и блестящая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Матовая поверхность рассеивает свет, а блестящая отражает его сильнее. Эти свойства не меняют форму тела, но заметно влияют на внешний вид и восприятие предмета.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свойств поверхности помогает выбирать материалы для пола, спортивного оборудования, полированных деталей и покрытий. В каждом случае важны разные сочетания сцепления, прочности и удобства.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как пример сложной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включает горы, равнины, впадины, моря и океаны. Она не является ровной плоскостью, поэтому в геометрии её рассматривают как очень сложную поверхность.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шаром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Землю часто изображают шаром, хотя её форма немного отличается от идеальной. Такое упрощение удобно, когда нужно работать с крупными геометрическими моделями.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изображении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Глобус, спутниковый снимок и контуры материков показывают, что одна и та же поверхность может выглядеть по-разному в зависимости от масштаба, точки наблюдения и способа изображения.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площади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считать ли поверхность по частям или по готовой формуле.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по теме площади поверхности; дата не указана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 поверхности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из-за спешки: ученик торопится и не проверяет, какие части тела видны снаружи. Особенно важно внимательно читать условие и записывать ответ правильно.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связаны с пропуском внешних частей и неправильными единицами. Значит, полезно проверять рисунок и ещё раз сравнивать ответ с формулой.
</a:t>
            </a:r>
            <a:endParaRPr lang="en-US" sz="1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темы с другими разделами геометрии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поверхности, сначала нужно уметь вычислять площади прямоугольников, квадратов, треугольников и кругов. Эти знания составляют основу всей темы.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тела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связывает плоскость и пространство: куб, призма, пирамида, цилиндр, конус и шар показывают, как из фигур на плоскости получается объёмное тело.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размеры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развёртками и боковыми поверхностями часто используются длины сторон, периметр основания и радиус. Без этих величин невозможно подобрать правильную формулу.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итоговых задачах тема объединяет математику и жизнь: расчёт материалов, упаковки, отделки и моделей показывает, зачем нужно уметь находить площадь поверхности.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 — это то, что мы видим и измеряем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поверхности помогает находить площадь, читать развёртки и выбирать нужные формулы для разных тел. Эти умения полезны не только в геометрии, но и в быту, технике и строительстве.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2026-06-03T11:08:18Z</dcterms:created>
  <dcterms:modified xsi:type="dcterms:W3CDTF">2026-06-03T11:08:18Z</dcterms:modified>
</cp:coreProperties>
</file>