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странам, городам и традициям Центральной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Центральная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лежит в самом сердце континента. Здесь переплетаются дороги, реки и железные пути, а рядом стоят старые города, горы, леса и равнины — настоящий географический пазл!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 Центральной Европе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Центральной Европе часто относят Германию, Польшу, Чехию, Словакию, Австрию, Венгрию, Швейцарию и Лихтенштейн. Это соседние государства, расположенные близко друг к другу в середине Европы.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 всегда строгие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иногда включают в регион и другие соседние страны. У Европы нет одной-единственной линии, которая точно делит её на части, поэтому списки могут немного различаться.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находятся между западной, восточной, северной и южной частями Европы. Такое положение помогает им быть важным мостом между разными районами континента.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знакомства главное — понять, что Центральная Европа это группа близких соседей в центре материка. У них есть свои особенности, но и много общих черт.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Центральная Европа расположена примерно в центре Европы. Отсюда удобно добираться в разные стороны, словно из большой комнаты с множеством дверей.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крупные реки, а рядом лежат равнины и лесистые районы. Из-за этого карта выглядит очень разнообразной и сразу хочется рассматривать её внимательнее.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рядом поднимаются горы, а в других тянутся широкие низины. Такое соседство природных зон делает Центральную Европу особенно интересной для изучения.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на карте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большая страна в центре Европы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одна из самых крупных и населённых стран Центральной Европы. Она занимает важное место на карте региона и соединяет его разные части.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Германии — Берлин. Среди известных городов также Мюнхен, Гамбург и Кёльн, где много красивых улиц, музеев и городских площадей.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много школ, библиотек, заводов и научных центров. Здесь ценят образование, труд и порядок, поэтому Германия известна как страна, где многое хорошо организовано.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сохранились старые дома и узкие улочки. Прогулка по ним похожа на маленькое путешествие во времени, только без машины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 её старинная столица Прага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— сердце страны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Чехии, Прага, известна красивыми мостами, башнями и узкими улочками. Город выглядит очень старинным и похож на открытку, которую хочется рассматривать снова и снова.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Знаменитое стекло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Чехии издавна делают стекло, которым славятся мастера страны. Оно бывает очень красивым и блестящим, словно в него поймали солнечный луч.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 и ремёсла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Чехия известна фарфором и аккуратными изделиями ручной работы. Такие вещи показывают, как бережно здесь относятся к традициям и мастерству.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замки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Чехии любят ухоженные площади, уютные парки и старинные замки. Здесь приятно гулять, отдыхать и находить новые интересные уголки за каждым поворотом.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море, озёра и леса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Балтийского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Польши есть выход к Балтийскому морю, поэтому на севере страны можно увидеть морские пейзажи и порты. Это делает страну ещё более разнообразной.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Польши много озёр, а большие леса тянутся далеко и создают спокойные зелёные пространства. Там особенно приятно дышать свежим воздухом и слушать тишину.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—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Польши — Варшава. Это большой современный город, в котором рядом с новыми кварталами бережно сохраняют исторические здания и памятные места.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вкусная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известна яблоками, хлебом, музыкой и вниманием к своим старинным городам. Здесь любят простую, сытную еду и заботятся о наследии прошлого.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на берегах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Австрии, Вена, известна красивыми улицами, дворцами и музыкой. В городе приятно гулять и замечать, как старинные здания соседствуют с современными кварталами. Отсюда удобно начинать знакомство со страной и её горными пейзажами.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долины и реки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горами раскинулись зелёные долины, где текут реки и стоят аккуратные дома. Такие виды выглядят особенно спокойно, будто природа решила нарисовать для жителей красивую открытку.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Альпам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лежит рядом с Альпами, поэтому горы здесь видны очень часто. В тёплое время года люди ходят в походы, а зимой катаются на лыжах и любуются снежными вершинами.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 горы Альпы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Дунай делит Будапешт на две части и делает город особенно красивым. На его берегах приятно гулять и смотреть на спокойную воду и мосты.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через Будапешт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известна своими купальнями, где можно отдыхать в тёплой воде. Такие места любят и жители страны, и гости, которым нравится спокойный отдых.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купальни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Венгрии много мостов и ухоженных набережных. Они соединяют берега и помогают увидеть город с разных сторон, словно с нескольких страниц большой книги.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набережные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Венгерская кухня славится паприкой и яркими блюдами. Еда здесь часто получается ароматной и насыщенной, а это сразу поднимает настроение даже в пасмурный день.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традиции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и река Дунай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 высокие горы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 — 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Швейцарии — Берн. Это спокойный и красивый город, где приятно гулять по улицам и любоваться аккуратными домами и площадями.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много высоких гор, зелёных долин и чистых озёр. Пейзажи здесь меняются почти на каждом шагу, и природа будто любит сюрпризы.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говорят на немецком, французском, итальянском и ретороманском языках. Поэтому Швейцария похожа на дружный дом, где все понимают друг друга по-разному, но живут вместе.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известна аккуратностью и бережным отношением к природе. Здесь особенно ценят чистые улицы, ухоженные берега и спокойную жизнь среди красивых гор.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языки Центральной Европы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Центральной Европы люди говорят на немецком, польском, чешском, словацком, венгерском и других языках. Из-за этого в регионе можно услышать очень разные, но красивые и звучные речи.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языки и обычаи разные, жители региона часто учатся, путешествуют и работают вместе. Соседям важно понимать друг друга, поэтому в Центральной Европе ценят уважение и доброжелательность.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любимые песни, костюмы, праздники и особые слова приветствия. Традиции помогают людям помнить свою историю и с радостью показывать её гостям.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сохраняют свою самобытность, но при этом чувствуют себя частью большого европейского соседства. Это делает Центральную Европу похожей на разноцветную мозаику.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 разнообразии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300" y="1830853"/>
            <a:ext cx="266625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57883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региона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Прага славится мостами, башнями и узкими улочками. В её центре легко представить, как по площадям много веков назад ходили торговцы и мастера.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известна красивыми дворцами, музеями и просторными площадями. В городе много зданий, которые напоминают о богатой истории и любви к искусству.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 бережно хранит старинные соборы, ратушу и рыночную площадь. Здесь можно увидеть город, где прошлое и настоящее живут совсем рядом.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украшен мостами и набережными, которые особенно красиво смотрятся вечером. Старые здания на берегах Дуная делают город очень запоминающимся.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 известен крепостными стенами, башнями и домами с историей. Его улицы помогают почувствовать, каким был большой европейский город много лет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— река, которая соединяет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течёт через несколько стран и связывает между собой разные города и берега. На его пути строили мосты, порты и набережные, чтобы людям было удобнее жить и путешествовать. Река и сегодня остаётся важной дорогой для транспорта и встреч.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Висла и Эльба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Висла и Эльба тоже помогали людям перевозить товары и строить города у воды. Рядом с ними появлялись дороги, железные пути и мосты, а берега становились оживлёнными и красивыми. Такие реки как будто ведут целую историю Европы.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помогают людям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00" y="1162513"/>
            <a:ext cx="32340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1163" y="1162513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29200" y="1175146"/>
            <a:ext cx="335400" cy="298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9450" y="1162513"/>
            <a:ext cx="323400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03700" y="1162513"/>
            <a:ext cx="323400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Центральной Европы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Центральной Европы можно увидеть снежные вершины, крутые склоны и зелёные долины. Здесь любят гулять туристы, а в небе часто парят орлы.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вершины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региона бывают густыми и очень спокойными, будто прячут маленькие секреты. В них живут олени, лисы и кабаны, а в городах им помогают большие парки.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парки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озёра и спокойные реки делают пейзажи Центральной Европы особенно красивыми. У воды приятно отдыхать, наблюдать за птицами и слушать тишину.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реки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 и ровные равнины дают региону много открытого пространства. Весной и летом они выглядят ярко и солнечно, словно большая зелёная картина.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равнины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 горах живут сурки, олени, лисы и другие звери. Каждое животное нашло себе удобный дом, а природа старается им помочь.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региона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добрые традиции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Европе любят кнедлики, супы, колбасы, хлеб и выпечку. Такая еда часто сытная и домашняя, а у каждой страны есть свои особые рецепты.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Штрудель, печенье и другие сладости здесь очень популярны. На столе они появляются и в обычный день, и во время семейных встреч, когда всем хочется чего-то вкусного.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проходят ярмарки и рождественские рынки. На улицах звучит музыка, а рядом с палатками пахнет корицей, горячим чаем и свежей выпечкой.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людям встречаться, улыбаться и делиться хорошим настроением. Даже зимой такие улицы кажутся тёплыми и радостными, словно город надевает праздничную шапку.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страны региона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Европы стоят рядом друг с другом, поэтому людям легко ездить в гости, торговать и учиться друг у друга. Соседство делает регион очень связанным.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сохранились замки, старинные площади и музеи, которые напоминают о прошлом. История помогает странам помнить важные события и беречь свои памятники.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издавна проходили дороги, реки и железные пути. Они помогали перевозить товары, а теперь ещё и сближают города, как длинные дружные ниточки.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Центральной Европы ценят учёбу, порядок и труд. Эти качества помогают им строить красивую жизнь в городах и заботиться о том, что создано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 старые улицы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Европе можно увидеть замки, старинные дома и узкие улочки, будто из сказки. Такие места помогают представить, как жили люди много лет назад. Школьникам особенно нравится рассматривать башни, мосты и необычные фасады.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где интересно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музеи, где можно узнать о старинных вещах, картах, костюмах и ремёслах. Там легко почувствовать себя настоящим исследователем, который ищет ответы на вопросы и делает маленькие открытия.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трамваи и площади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рядом уживаются горные пейзажи и городская жизнь. Можно подняться к вершине, а потом поехать на трамвае по красивой площади, где всё выглядит очень уютно и немного торжественно, как на празднике.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интересен школьникам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помогают людям и товарам двигаться через центр континента. Благодаря им страны Центральной Европы становятся ближе друг к другу.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региона особенно важны для дорог, мостов и городов у воды.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о реках Центральной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регионе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Центральной Европы не везде одинаковые деньги. Это потому, что каждая страна имеет свои правила и свою историю, а путешественникам интересно замечать такие различия.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Непохожие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региона тоже отличаются: где-то любят больше супы, где-то — выпечку, а где-то — мясные блюда. Но почти везде ценят домашний вкус и добрые семейные обеды.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центре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места до сих пор спорят за звание географического центра Европы. Учёные считают по-разному, поэтому тема остаётся загадкой и вызывает любопытство.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Центральной Европы стараются сохранять праздники, костюмы, музыку и старинные здания. Так прошлое не исчезает, а помогает людям лучше понимать свою страну.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— большая дружная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показывает, как рядом могут жить разные народы, языки и традиции. Здесь много красивых городов, рек и гор, а ещё есть важный урок о дружбе и уважении.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2026-05-26T03:44:19Z</dcterms:created>
  <dcterms:modified xsi:type="dcterms:W3CDTF">2026-05-26T03:44:19Z</dcterms:modified>
</cp:coreProperties>
</file>