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управления безопасностью в системе «человек — среда обитания»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угрозы, снижать риск и действовать безопасно каждый день?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Десятиклассник сталкивается с рисками дома, в школе, на улице, в транспорте и онлайн. Умение заранее замечать опасность помогает избежать травм, сохранить здоровье и не допустить потерь.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повседневных решений
</a:t>
            </a:r>
            <a:endParaRPr lang="en-US" sz="257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безопасность влияет не один фактор, а их сочетание: состояние человека, свойства среды и выбранные меры защиты.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снижается, когда изменяются и поведение человека, и сама среда, и способы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ОБЗР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системы безопасности и их взаимосвязь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провод и 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 идёт к выходу, не отрываясь от экрана. На полу лежит провод, рядом приоткрыта дверь, а обувь уже скользит на влажном участке. Опасность возникает не из одного фактора, а из их совпадения.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длинного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подросток устал, торопится и не замечает, что на кухне открыта дверца шкафчика. В руке телефон, на полу капля воды, а рядом стоит включённый прибор. Ошибка внимания в такой момент особенно дорога.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перед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шумного перехода между кабинетами внимание рассеивается: кто-то говорит, кто-то бежит, кто-то отвлекается на сообщение. Если добавить плохое освещение и тесный проход, риск падения или столкновения резко возрастает.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мелочи складываются в опасную ситуацию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быту, школе и на улице различаются по природе, но часто действуют одновременно.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содержать несколько типов опасности, поэтому профилактика должна быть комплексной.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опасностей в повседневной жизни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управления риском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опасностью в системе «человек — среда обитания»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риск и как его оценивают
</a:t>
            </a:r>
            <a:endParaRPr lang="en-US" sz="2317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как соотношение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понимают как сочетание вероятности события и тяжести его последствий. Даже редкая ситуация может считаться значимой, если цена ошибки слишком высока.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происшествий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несчастных случаях помогают увидеть повторяющиеся причины и наиболее уязвимые места. На этой основе выбирают меры, которые дают реальный эффект, а не формальную видимость безопасности.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служит основой для выбора первоочередных мер. Сначала устраняют самое опасное, а уже потом переходят к дополнительной защите и контролю.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 начинается с внимательного наблюдения за условиями, техникой и поведением людей. Затем сравнивают похожие ситуации, чтобы понять, где опасность проявляется чаще.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общие правила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опирается на Конституцию Российской Федерации, Трудовой кодекс, правила охраны труда и санитарные нормы. Эти документы задают общие требования для разных сфер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локальные документы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требования уточняются в инструкциях, правилах школы и локальных регламентах. Обучение, инструктаж и расследование происшествий делают систему не формальной, а рабочей.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нормативная база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мера в иерархии, тем меньше зависит безопасность от случайных ошибок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дают меры, которые убирают опасность или изолируют её до контакта с человеком.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приоритетности мер безопасности, используемый в ОБЗР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мер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средства защищают сразу многих людей: ограждения, вентиляция, сигнализация и автоматическое отключение оборудования снижают риск ещё до контакта с опасностью.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средства рассчитаны на одного человека: каска, перчатки, очки, респиратор и защитная обувь. Они особенно важны там, где полностью исключить опасность невозможно.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 обычно надежнее, потому что меньше зависит от дисциплины каждого человека. Если система устроена правильно, она предотвращает ошибку, а не только смягчает её последствия.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средства эффективны лишь при правильном подборе, исправности и постоянном использовании. Поэтому они дополняют более сильные меры, но не заменяют 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и индивидуальные средства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для каждого фактора среды есть своя профилактика: уменьшение воздействия, устранение источника и создание безопасных условий.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 не реакция на последствия, а предотвращение воздействия до контакта человека с опасным фактором.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ОБЗР о факторах среды и мерах профилактики.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меры профилактики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обнаружении опасности
</a:t>
            </a:r>
            <a:endParaRPr lang="en-US" sz="252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общем алгоритме быстрого и безопасного реагирования при угрозе жизни и здоровью.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291683"/>
            <a:ext cx="404700" cy="35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450" y="1280450"/>
            <a:ext cx="286650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825" y="1309670"/>
            <a:ext cx="404700" cy="32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425" y="3065420"/>
            <a:ext cx="404700" cy="32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пострадавший в сознании и дышит. Эта быстрая оценка помогает понять, насколько срочно требуется вызов помощи и какие действия допустимы до приезда специалистов.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наружном кровотечении главное — быстро уменьшить потерю крови доступным способом. Действовать следует спокойно и без лишних движений, не теряя времени на несущественные шаги.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травму важно ограничить лишние движения повреждённой части тела. Это снижает риск дополнительного вреда и помогает сохранить состояние пострадавшего до прибытия медиков.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экстренной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по номеру 112 должно быть чётким: место происшествия, что случилось и сколько пострадавших. Краткая и точная информация ускоряет прибытие нужной помощи.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приезда специалистов нужно оставаться рядом, контролировать состояние человека и не оставлять его одного. Нельзя давать лекарства без показаний или перемещать пострадавшего без необходимости.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как элемент системы безопасности
</a:t>
            </a:r>
            <a:endParaRPr lang="en-US" sz="2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нарушения становятся опасными, если совпадают с неисправностью оборудования или плохой организацией рабочего места.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уменьшается только при одновременной работе с поведением людей, состоянием техники и организацией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из плана урока ОБЗР: нарушение инструкций, усталость, невнимательность, неисправности, отсутствие ограждений, слабый контроль.
</a:t>
            </a:r>
            <a:endParaRPr lang="en-US" sz="766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причины несчастных случаев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начинается с привычки замечать неисправности, не спешить в опасных местах и соблюдать правила движения. Такие действия кажутся простыми, но именно они предотвращают большинство бытовых и уличных травм.
</a:t>
            </a:r>
            <a:endParaRPr lang="en-US" sz="1113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думать не только о себе, но и о других: сообщать взрослым о повреждениях, не создавать помех на дороге и в школе, использовать защитные средства там, где это требуется.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безопасность в разных условиях строится на одних и тех же принципах: порядок, исправность и контроль источников опасности.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школе, и дома решающими остаются исправность оборудования, свободный доступ к выходам и внимательное обращение с источниками опасности.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ОБЗР о профилактике рисков в школьной и домашней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рисков в школе и дома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помещения, оборудование и средства защиты, чтобы вовремя заметить неисправности и нарушения, которые могут привести к травмам или пожару.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Учёт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 журналы и фиксируют инциденты, чтобы видеть повторяющиеся проблемы и отличать случайные случаи от системных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причины и последствия, оценивают слабые места и определяют, какие правила нужно уточнить или усилить.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Корректировка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обновляют инструкции и проводят повторное обучение, чтобы реальные риски уменьшались, а правила не оставались формальными.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мониторинг безопасности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планировать безопасную среду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логичный цикл профилактики: от выявления угроз до контроля результата и повторной корректировки мер.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 «человек — среда обитания»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помогает замечать опасные признаки заранее и выбирать правильные действия ещё до того, как ситуация станет критической. Без знаний даже простая угроза может быть недооценена.
</a:t>
            </a:r>
            <a:endParaRPr lang="en-US" sz="1045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делает поведение предсказуемым и снижает число ошибок. Дисциплина особенно важна там, где безопасность зависит от последовательности действий и точного исполнения инструкций.
</a:t>
            </a:r>
            <a:endParaRPr lang="en-US" sz="1065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Исправность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оборудование уменьшает вероятность внезапной поломки, искрения, падения или другого аварийного события. Техническая исправность — основа безопасной среды, а не её второстепенная часть.
</a:t>
            </a:r>
            <a:endParaRPr lang="en-US" sz="1027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учитывают действия друг друга, риск снижается для всей группы. Взаимная ответственность особенно важна в школе, на дороге и в общественных местах.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мер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устойчивость даёт одновременная работа трёх уровней: личной осторожности, организационного порядка и технической защиты. Только вместе они создают действительно надёжную систему.
</a:t>
            </a:r>
            <a:endParaRPr lang="en-US" sz="10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грамотного выбора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безопасностью — это не разовое правило, а постоянный процесс: заметить угрозу, оценить риск, выбрать защиту и проверить результат. Именно такая последовательность делает среду по-настоящему надёжной.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2026-05-21T06:09:33Z</dcterms:created>
  <dcterms:modified xsi:type="dcterms:W3CDTF">2026-05-21T06:09:33Z</dcterms:modified>
</cp:coreProperties>
</file>