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реализма: Толстой и Чехов на рубеже XIX–XX веков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реализм пережил кризис эпохи и стал языком нового времени?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Рубеж веков: эпоха перемен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 в России меняют привычную картину жизни: растут города, обостряются социальные противоречия, усиливаются споры об искусстве. В этой напряжённой обстановке Толстой и Чехов сохраняют авторитет реализма, но по-разному обновляют его.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925" y="758837"/>
            <a:ext cx="67623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как художественная система XIX века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68412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строится на изображении типических характеров в типических обстоятельствах, на причинно-следственной логике событий и точном показе социальной среды, быта и исторической конкретности.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149575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1890-м годам реализм остаётся влиятельным методом, но перестаёт быть единственной литературной моделью: рядом с ним развиваются символизм, декаданс и другие новые эстетические программы.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416850" y="1951300"/>
            <a:ext cx="2310300" cy="23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русской прозы особенно важны психологическая глубина, нравственный анализ и внимание к детали: через частную сцену писатели раскрывают характер, конфликт эпохи и внутренний выбор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275" y="1422987"/>
            <a:ext cx="4096200" cy="15600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16800" y="1421892"/>
            <a:ext cx="4112100" cy="156211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 Толстой: роман как испытание совести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9169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Эпический размах и личная ответственность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умеет соединять историю, семейную жизнь и внутреннюю драму человека в одном художественном пространстве. Его романы показывают, что реализм способен быть не только способом описания, но и формой нравственного исследования. В центре всегда остаётся вопрос: как жить честно и не обманывать себя.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29032" y="3142786"/>
            <a:ext cx="3863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Поздняя проза и предельная ясность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поздних произведениях Толстого бытовая точность служит разоблачению ложных ценностей, привычного самодовольства и духовной пустоты. Его проза становится строже и острее, а нравственная проблематика — более беспощадной. Так реализм приобретает масштаб философского разговора о человеке и обществе.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Толстой: от эпопеи к нравственной прозе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Реалистическая точность у Толстого работает как инструмент разоблачения: частная сцена, жест или разговор становятся доказательством внутреннего разлада и моральной неискренности.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1870-х годов Толстой всё настойчивее обращается к вопросам веры, смерти, насилия и смысла жизни, переводя художественный интерес в область предельных нравственных испытаний.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и трактаты этого периода направлены против социальной лжи, государственного принуждения и церковного формализма; писатель резко оспаривает привычные оправдания несправедливого мира.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эпическое письмо не исчезает, а меняет функцию: вместо охвата целой эпохи Толстой всё чаще исследует границы совести, свободы и личной ответственности.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2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публикации и тематике произведений Л. Н. Толстого: 1886, 1889, 1899.
</a:t>
            </a:r>
            <a:endParaRPr lang="en-US" sz="926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поздние произведения Толстого и их проблематика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произведение связано с кризисом привычного благополучия и усиливает моральный вопрос.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Линия показывает движение от личной драмы к более широкому социальному обличению и общественному резонансу.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05571"/>
            <a:ext cx="423000" cy="423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29071"/>
            <a:ext cx="423000" cy="3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21690"/>
            <a:ext cx="423000" cy="423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преобразование реалистического метода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показывает частную жизнь на фоне больших исторических процессов, но не растворяет человека в эпохе. История у него становится проверкой характера, убеждений и ответственности перед другими.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как нравственный фон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Повседневные сцены у Толстого никогда не нейтральны: семейный разговор, визит или дорожная встреча выявляют скрытые противоречия и внутреннюю неправду героев.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как поле морального анализа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не прячет оценку за нейтральностью. Его реализм сохраняет ясную нравственную оптику, благодаря которой читатель видит не только события, но и их этический смысл.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позиция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поздней прозе Толстого внешнее действие подчинено внутреннему выбору. Реализм становится способом показать момент, когда человек отвечает перед собой за прожитую жизнь.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Совесть как главный сюжет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0" y="1325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900" y="486375"/>
            <a:ext cx="4154400" cy="4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Антон Чехов: новая реалистическая чувствительность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вместо громких событий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редко строит сюжет на исключительном событии. Его интересуют привычные дни, в которых постепенно проявляется усталость, растерянность и тихий надлом человеческих ожиданий.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Деталь, пауза, недосказанность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у Чехова получают жест, интонация и повторяющаяся бытовая сцена. Через точную деталь он показывает то, что персонажи не умеют или не решаются сказать прямо.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5495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8950" y="283725"/>
            <a:ext cx="6628500" cy="13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новелла и принцип подтекста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41310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повествования передаёт ощущение незавершённости жизни: связи между людьми ослабевают, а привычный порядок остаётся внешним, не помогая человеку обрести ясность.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1889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проза предельно сжата: короткий сюжет, минимум объяснений и открытый финал заставляют читателя самому соотносить отдельные детали и додумывать скрытый смысл.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799350" y="2641825"/>
            <a:ext cx="2226300" cy="20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часто звучит не в прямой речи, а в подтексте: герои говорят о второстепенном, избегают признаний и тем самым выдают свою неуверенность, одиночество и внутренний разлад.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датам премьер и общепринятой литературной интерпретации пьес А. П. Чехова: 1896, 1901, 1904.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Чехов: драматургия повседневности и кризис действия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чеховском театре важны не только реплики, но и паузы, молчание, сбитый ритм общения между героями.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Пьесы выстраивают движение от личного разочарования к историческому сдвигу: старый мир уходит без громкого конфликта, через внутреннее истощение.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75598" y="3971549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реализм у Чехова становится более тонким и открытым к неопределённости, позволяя показать внутренний кризис без прямых пояснений и морализаторства.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442350" y="3145091"/>
            <a:ext cx="5113200" cy="70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письма сохраняет реалистическую точность, но меняет её основу: на первый план выходит не всеведение автора, а точность наблюдения за человеком.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618383" y="2370233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говорит сдержанно, почти бесстрастно, поэтому оценка часто скрыта в деталях быта, паузах, интонациях и повторяющихся мелочах повседневного поведения.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796998" y="1595375"/>
            <a:ext cx="5113200" cy="65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не подводит жизнь к окончательному выводу: в его прозе и пьесах важнее не развязка, а ощущение незавершённости человеческого существования.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97250" y="456000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и границы реалистического метода
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110436"/>
            <a:ext cx="4534800" cy="26141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5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Сопоставительный анализ произведений Л.Н. Толстого и А.П. Чехова по материалам школьного курса литературы
</a:t>
            </a:r>
            <a:endParaRPr lang="en-US" sz="544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Чехов: сравнительная характеристика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 два разных пути обновления реализма в русской литературе рубежа XIX–XX веков.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писателя сохраняют реалистическую основу, но Толстой расширяет её до философии, а Чехов — до искусства подтекста и психологической недосказанности.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8175" y="1577400"/>
            <a:ext cx="37185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3000" b="1" dirty="0">
                <a:solidFill>
                  <a:srgbClr val="584F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писателя задают два основных пути обновления реализма на рубеже веков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40014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Итоговое обобщение по теме презентации; количественная формулировка условна и отражает два ведущих направления развития реализма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077125" y="1365900"/>
            <a:ext cx="3462300" cy="24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Чехов по-разному отвечают на кризис старых форм, но вместе определяют новый масштаб русской прозы и её место в школьном каноне.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реализм в рубежную эпоху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 материалам темы о трансформации реализма в русской литературе конца XIX — начала XX века.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1850" y="403425"/>
            <a:ext cx="76491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споры о старом и новом искусстве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82625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реалистическая традиция сохраняла то, что особенно важно для литературы: связь с общественной реальностью, социальными конфликтами и нравственными вопросами.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26275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Реализм на рубеже веков критиковали за привязанность к «прозе жизни», тогда как новые течения требовали большей условности, символа и свободы от бытовой конкретики.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362900" y="1537450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Сторонники модернизма подчёркивали роль настроения, субъективного переживания и многозначного образа, стремясь показать не только событие, но и его внутренний отклик.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5362900" y="3351875"/>
            <a:ext cx="34371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спор о старом и новом искусстве не отменил реализм, а заставил его точнее ответить на вызовы времени и найти новые способы художественной выразительности.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300" y="442283"/>
            <a:ext cx="4356000" cy="43389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32400" y="289950"/>
            <a:ext cx="4075500" cy="43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Толстой и Чехов остаются современными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сегодня читается как писатель о совести, ответственности и цене нравственного выбора: его герои оказываются перед вопросами, которые не теряют остроты в любую эпоху.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 современен своей психологической точностью: он показывает одиночество, неосуществлённые надежды и внутренний кризис через обыденные ситуации, понятные старшекласснику.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Схематизация по итогам сравнительного анализа творчества Л.Н. Толстого и А.П. Чехова
</a:t>
            </a:r>
            <a:endParaRPr lang="en-US" sz="88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Сферы влияния реализма Толстого и Чехова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влияние этих авторов выходит за пределы школьного чтения и затрагивает разные жанры русской и мировой словесности.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психологическая проза и театр, а значит, именно чеховская и толстовская модели оказались особенно продуктивными для литературы XX века.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470045"/>
            <a:ext cx="4813500" cy="25695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место произведений рубежа веков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75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и проблематика произведений Л.Н. Толстого и А.П. Чехова из материалов темы
</a:t>
            </a:r>
            <a:endParaRPr lang="en-US" sz="759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ключевые произведения Толстого и Чехова отражают перелом исторического сознания и кризис старого мира.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рубежа веков фиксируют не частные сюжеты, а исторический перелом, в котором меняется само чувство жизни и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Толстого и Чехова для литературы XX века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109775" y="183182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века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Толстой и Чехов обновляют реализм: один усиливает нравственно-философский анализ, другой создаёт поэтику подтекста и психологической паузы.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512225" y="1832600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1910–1930-е годы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Бунина, Горького, Замятина и Платонова можно увидеть продолжение интереса к личности, историческому перелому и разрыву между мечтой и реальностью.
</a:t>
            </a:r>
            <a:endParaRPr lang="en-US" sz="1500" dirty="0"/>
          </a:p>
        </p:txBody>
      </p:sp>
      <p:sp>
        <p:nvSpPr>
          <p:cNvPr id="13" name="Text 4"/>
          <p:cNvSpPr txBox="1"/>
          <p:nvPr/>
        </p:nvSpPr>
        <p:spPr>
          <a:xfrm>
            <a:off x="27621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XX века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опыт влияет на прозу и драматургию нового века, где особенно важными становятся внутренняя речь, сложная мотивация и незавершённость конфликта.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6348850" y="3689775"/>
            <a:ext cx="2347800" cy="11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половина XX века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Чеховская драматургия и толстовская нравственная проза становятся культурным ориентиром для мировой литературы, сохраняя актуальность как способы анализа человека.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реализма: не конец, а преобразование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Толстой и Чехов доказали, что реализм не исчезает в эпоху перемен, а меняет форму: у одного он становится нравственной философией, у другого — искусством недосказанности.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2026-05-20T02:34:31Z</dcterms:created>
  <dcterms:modified xsi:type="dcterms:W3CDTF">2026-05-20T02:34:31Z</dcterms:modified>
</cp:coreProperties>
</file>