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уравнений, сводящихся к линейным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упрощаются шаг за шагом — и становятся линейными.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в 7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учатся упрощать уравнения с одним неизвестным: работать со скобками, дробями, отрицательными числами и переносить слагаемые. Все преобразования должны сохранять равносильность и не менять корни уравнения.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«сводится к линейному»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сложное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запись может содержать скобки, дроби или слагаемые по обе стороны знака равенства, поэтому линейность не видна сразу.
</a:t>
            </a:r>
            <a:endParaRPr lang="en-US" sz="128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его упрощают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 приведения подобных слагаемых уравнение можно преобразовать к более простой записи, где неизвестное остаётся в первой степени.
</a:t>
            </a:r>
            <a:endParaRPr lang="en-US" sz="1201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линейный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уравнение принимает форму ax+b=0 или ax=b, где x — неизвестное, а a и b — числа.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уравнениям относятся, например, 2(x−3)+5=11, ¾x−1=2 и 5(x+1)=2x+17: все они после преобразований становятся линейными.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уравнениях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число, оно умножается на каждое слагаемое внутри. Поэтому 3(x−4) превращается в 3x−12, а запись становится короче.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«минус» перед 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минус, знаки внутри меняются на противоположные. Например, −(x−7)=−x+7, и важно не пропустить ни один знак.
</a:t>
            </a:r>
            <a:endParaRPr lang="en-US" sz="957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выражение легче сравнивать, упрощать и приводить к линейному виду, особенно если в уравнении несколько действий подряд.
</a:t>
            </a:r>
            <a:endParaRPr lang="en-US" sz="94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следят за каждым слагаемым: ошибка в одном знаке может изменить весь ответ, поэтому раскрытие скобок всегда выполняют поэтапно.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равносильных преобразований от исходной записи до проверки ответа.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в другую часть уравнения его знак меняется на противоположный. Это помогает сохранить равносильность и не перепутать действия.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4x+7=19 число 7 переносится вправо как −7, поэтому получается 4x=19−7, а затем 4x=12.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позволяет собрать все слагаемые с неизвестным в одной части уравнения, а числа — в другой, чтобы быстрее найти x.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 через знак равенства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преобразования и их результаты
</a:t>
            </a:r>
            <a:endParaRPr lang="en-US" sz="2118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действия при решении уравнений, сводящихся к линейным.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ведут к упрощению записи и помогают выделить неизвестное, чтобы получить его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преобразования уравнений с одним неизвестным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убирать дроби из уравнения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общий знаменатель дробей. Именно на него нужно умножить обе части уравнения, чтобы избавиться от дробных коэффициентов.
</a:t>
            </a:r>
            <a:endParaRPr lang="en-US" sz="1158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Умножить обе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x/3+2=5 обе части умножают на 3. Тогда дробь исчезает, и получается более простая запись x+6=15.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Продолжить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избавления от дробей уравнение решают обычным способом: переносят слагаемые, упрощают выражение и обязательно проверяют найденный ответ.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встречаются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отдельные приёмы встречаются в разных сочетаниях, но их порядок в решении обычно остаётся похожим.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раскрытие скобок и перенос слагаемых; проверка ответа обязательна, хотя выполняется в самом конце.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типовых упражнений по теме; условная частота повторения приёмов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650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004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 с одинаковой буквенной частью. Их можно складывать и вычитать, потому что меняется только коэффициент перед буквой.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7x−3x получается 4x, а в 5a+2a−a — 6a. После такого упрощения запись становится короче и понятнее.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линейному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приведение подобных часто делает уравнение почти линейным или уже линейным. После этого остаётся собрать неизвестное, разделить на коэффициент и проверить ответ.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Уравнения, где неизвестное есть по обе стороны
</a:t>
            </a:r>
            <a:endParaRPr lang="en-US" sz="2522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x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неизвестное встречается и слева, и справа, удобнее перенести все слагаемые с x в одну часть, а числа — в другую. Так уравнение быстрее превращается в обычный линейный вид.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5x+3=2x+18 переносим 2x влево, а 3 вправо. Получаем 5x−2x=18−3, затем 3x=15. После деления на 3 находим x=5.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уравнения сохраняют равносильность при каждом шаге: вычитаем одинаковое выражение из обеих частей и не меняем корни. Поэтому ответ, найденный после упрощения, остаётся верным для исходной записи.
</a:t>
            </a:r>
            <a:endParaRPr lang="en-US" sz="791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задания обычно появляются после раскрытия скобок и приведения подобных слагаемых. Внешне они выглядят сложнее, но решаются теми же правилами, что и более простые линейные уравнения.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преобразования сохраняют равносильность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равносильных действий при решении уравнений с одним неизвестным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может сократиться полностью, и в уравнении останутся только числа. Тогда нужно внимательно сравнить обе части и понять, что означает полученный результат.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получается неверное равенство, например 0=5, решений нет. Значит, исходное уравнение не имеет ни одного корня.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тождество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выходит 0=0, равенство верно при любом значении неизвестного. В таком случае уравнение имеет бесконечно много решений.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после упрощения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и их правильные исправления.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нарушением правил преобразования. Проверка ответа помогает заметить их сразу.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«Уравнения, сводящиеся к линейным»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на одном примере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каждой ступени уравнение становится короче и понятнее. Это помогает не пропустить ни одно действие и довести решение до точного ответа.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что успех зависит от порядка преобразований: сначала упрощение, затем выделение неизвестного, и только после этого вычисление и проверка.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2(x−3)+4=14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нескольких одинаковых тетрадей и одной ручки может быть известна по условию, а стоимость одной тетради — нет. Тогда составляют уравнение, где неизвестное обозначает цену одной вещи, и быстро находят точный результат без перебора.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возраст обычно известно, кто старше и на сколько лет. Если записать условие через уравнение, можно точно определить возраст одного человека, а затем проверить, согласуется ли ответ с остальными данными.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разница лет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скорость или часть пути, но не хватает одного значения, уравнение помогает выразить неизвестное. Такой способ удобен, потому что превращает длинное описание задачи в короткую и понятную запись.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расстояние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текстовыми задачами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найденное значение вместо неизвестного в исходное уравнение. Лучше проверять именно исходную запись, а не только упрощённую, чтобы заметить ошибки после раскрытия скобок или работы с дробями.
</a:t>
            </a:r>
            <a:endParaRPr lang="en-US" sz="1106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равны ли левая и правая части после подстановки. Если значения совпали, корень найден правильно. Если нет, нужно вернуться к преобразованиям и найти неверный шаг.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важна, когда в решении были скобки, дроби или перенос слагаемых. Она подтверждает правильность ответа и учит аккуратно выполнять каждое преобразование.
</a:t>
            </a:r>
            <a:endParaRPr lang="en-US" sz="1199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корня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уравнение сначала выглядит сложным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чаще связана не с неизвестным, а с записью условия. После последовательного упрощения лишние элементы исчезают.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записи скобок, дробей и повторяющихся частей, тем важнее действовать по шагам. Упрощение возвращает уравнение к привычному линейному виду.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заданий по теме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336025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одной части уравнения прибавляют число, то к другой прибавляют то же самое. Аналогично выполняют вычитание, умножение и деление на ненулевое число.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1336025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 изменением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через знак равенства его знак меняется на противоположный. Этот приём помогает собрать неизвестные в одной части, а числа — в другой.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1336025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раскрывают по распределительному свойству: число умножают на каждое слагаемое внутри скобок. Это делает запись короче и позволяет быстрее упростить уравнение.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5413075" y="2293796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дробями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есть дроби, обе части умножают на общий знаменатель. Так дробные коэффициенты исчезают, а решение становится проще и нагляднее.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5413075" y="3498221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корня его обязательно подставляют в исходное уравнение. Проверка показывает, не была ли допущена ошибка на каком-либо этапе решения.
</a:t>
            </a:r>
            <a:endParaRPr lang="en-US" sz="1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становится простым, когда действуем по шагам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научились превращать сложные записи в линейные уравнения, находить неизвестное и проверять ответ. Эти приёмы пригодятся и на следующих уроках алгебры, и в практических задачах.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2026-05-29T21:25:10Z</dcterms:created>
  <dcterms:modified xsi:type="dcterms:W3CDTF">2026-05-29T21:25:10Z</dcterms:modified>
</cp:coreProperties>
</file>