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и газовая 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связывает топливо и энергию, а газ даёт тепло, электричество и сырьё для химии.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связан с размещением месторождений, промышленности, транспорта и населённых пунктов, поэтому его изучают в экономической географии. Он удобнее угля: легче подаётся трубами, почти не требует складирования и при сгорании даёт меньше дыма.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природный газ важен для географии России и мира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4" y="14006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5069" y="14006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44" y="1400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7144" y="140065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природный газ и из чего он состоит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ископаемое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образуется в недрах Земли вместе с нефтью или встречается как самостоятельное полезное ископаемое. Его добывают из газовых месторождений и используют в топливе и промышленности.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— главный компонент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природного газа обычно метан: его доля составляет примерно 85–98%. Именно он определяет свойства газа и влияет на то, сколько тепла выделяется при сгорании.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 и примечательные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метана могут встречаться этан, пропан и бутан, а также водяной пар, углекислый газ и сероводород. Эти вещества меняют состав газа и требуют контроля.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«внешних признаков»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не имеет цвета и почти не имеет запаха, поэтому в бытовой газ добавляют одоранты. Так утечки легче обнаружить, пока они не стали опасными.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 «энергетически выгодный»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плотности природный газ легче воздуха, поэтому при утечке он поднимается вверх и рассеивается. По теплоте сгорания он относится к эффективным видам топлива.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для наглядности структуры использования; точные значения зависят от года и региона.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электростанциях газ ценят за управляемость: мощность можно быстрее изменять по сравнению с некоторыми другими видами топлива.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связаны с получением тепла и энергии, а химия использует газ как сырьё. Это делает газ универсальным ресурсом для разных отраслей.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используется природный газ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сосредоточены главные запасы газа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в «северной тундре»: месторождение и буровая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природа кажется суровой, но именно там встречаются гигантские газовые месторождения. На картинке хорошо передать сочетание тундры, буровой установки и технологической инфраструктуры, которая «дотягивается» до запасов.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бассейны: где «прячутся» газовые залежи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Залежи газа часто формируются в осадочных бассейнах — это особые геологические условия. Идея статьи — показать, что геология влияет на то, где искать газ, а не только на то, где его добывать.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месторождения к трубе: связка «тундра — магистраль»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газ должен быстро и безопасно попасть к потребителям. Для иллюстрации подойдёт образ магистрального трубопровода, который связывает северные объекты с крупными городами, заводами и котельными.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газа от месторождения до потребителя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технологической цепочки: от разведки до использования топлива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труднодоступных северных территориях используют горизонтальное бурение и автоматический контроль параметров. Организация труда часто вахтовая, а геологическая разведка требует высокой точности.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получают из самостоятельных газовых месторождений и попутно при разработке нефтяных месторождений. На многих участках пластовое давление помогает поднимать газ на поверхность.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снижается, применяют компрессоры и другое оборудование. На поздних стадиях разработки особенно важно поддерживать стабильный режим и не допускать сбоев в работе скважин.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природный газ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555116"/>
            <a:ext cx="4152000" cy="23080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топливной промышленности (обобщённо по регионам добычи).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особенности у разных регионов и почему они важны для всей страны.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смещение фокуса к северным территориям: там сосредоточены крупные запасы и развиваются новые проекты, хотя условия освоения бывают сложными.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газовые регионы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качественных различий; точные значения зависят от состава топлива и методики расчёта.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сгорании газ даёт меньше продуктов «копоти», чем уголь: почти не образуется зола, а твердых частиц меньше.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часто рассматривают как более «чистое» переходное топливо: при выработке той же энергии CO₂ образуется меньше, чем у угля и нефти.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топлива по выбросам углекислого газа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9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294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394" y="15013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694" y="327022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0294" y="3270225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Газопереработка и продукты, которые получают из сырья
</a:t>
            </a:r>
            <a:endParaRPr lang="en-US" sz="2273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газ очищают от воды, серы, песка и тяжёлых углеводородов. Это нужно, чтобы снизить вредные примеси и обеспечить стабильную работу трубопроводов и сетей.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сырья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газоперерабатывающих заводах получают сухой газ, который направляют в магистральные линии и распределительные сети. Он пригоден для дальнейшего использования в энергетике и коммунальном хозяйстве.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газ для сетей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сухого газа выделяют сжиженные углеводородные газы. Их получают из компонентов исходного сырья и используют как топливо и химическое сырьё в разных отраслях.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Сжиженные углеводородные газы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конденсат служит важным сырьём для нефтехимии и производства топлива. Его ценность связана с тем, что из него можно получать разные продукты переработки.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Конденсат и ценное сырьё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также получают серу и гелий. Гелий применяют в медицине и научных приборах, а серу используют в химической промышленности.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и гелий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перевозят на большие расстояния по магистральным газопроводам, где он движется под высоким давлением. Такая схема позволяет доставлять топливо от мест добычи к крупным городам и промышленным районам.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Компрессорные станции поддерживают нужное давление и обеспечивают непрерывное движение газа по трубам. В России протяженность газопроводной сети исчисляется десятками тысяч километров, поэтому трубопроводный транспорт — основа отрасли.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газопроводы и компрессорные станции
</a:t>
            </a:r>
            <a:endParaRPr lang="en-US" sz="2257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76469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ТЭК и экологическим свойствам топлива (без привязки к конкретным нормативным значениям)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природный газ ценят как топливо, и какие условия нужны, чтобы его использование было безопасным и стабильным.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удобен и экономичен, но его преимущества реализуются только при надежных сетях, контроле качества и постоянной работе систем безопасности.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ограничения природного газа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газ превращается в электричество и тепло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энергии: от подачи газа на станцию до передачи результата потребителям.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Сжиженный природный газ как способ перевозки топлива
</a:t>
            </a:r>
            <a:endParaRPr lang="en-US" sz="228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метана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СПГ получают, охлаждая метан примерно до −162 °C. При таком охлаждении газ переходит в жидкое состояние, и его становится удобнее перевозить.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уменьшение объема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резко сокращает объем топлива, поэтому его можно загрузить в специальные танкеры. Так уменьшаются затраты на транспорт по сравнению с перевозкой газа в газообразном виде.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туда, где нет трубопроводов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СПГ особенно важен для районов без магистральных газопроводов и для международных поставок. Это расширяет географию поставок и делает отрасль более гибкой.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схема; категории направлений указаны без количественных долей (данные зависят от года и меняются).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обеспечивается как трубопроводными маршрутами, так и морскими перевозками сжиженного природного газа.
</a:t>
            </a:r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доставки помогают поддерживать торговлю при изменениях спроса и инфраструктуры, поэтому направления поставок могут смещаться во времени.
</a:t>
            </a:r>
            <a:endParaRPr lang="en-US" sz="1243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экспорта российского газа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206" y="14006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газовой отрасли и в быту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утечек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применяют датчики и системы мониторинга, которые отслеживают параметры среды и предупреждают о нештатных ситуациях. Это снижает риск накопления газа и ускоряет реагирование персонала.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автоматические клапаны и блокировки, которые перекрывают подачу при аварии. Дополнительно регулярно проверяют оборудование, чтобы поддерживать надежную работу трубопроводов и установок.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обслуживание и осмотры оборудования проводят по регламенту. Цель — обнаружить износ деталей заранее, пока он не привел к отказу, утечке или возгоранию.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Одорант в бытовом газе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бытовой газ добавляют пахучие вещества, чтобы утечку можно было заметить по запаху. Это помогает действовать до того, как накопление газа станет опасным для людей и помещений.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всех этапах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нужен на месторождениях, в газопроводах, на заводах и в жилых домах. Даже небольшая неисправность способна привести к серьезным последствиям, поэтому требования одинаково строги везде.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природный газ используют для приготовления пищи: он нагревает посуду быстро и позволяет точно регулировать температуру. Это делает быт удобным в течение всего года. На иллюстрации хорошо смотрится газовая плита с горелками.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на кухне и быстрый нагрев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тепло особенно важно, и многие школы получают его от котельных, работающих на газе. Так обеспечивается обогрев учебных кабинетов и поддержание комфортной температуры. Для изображения подойдут тёплый фасад школы и дымок котельной в холодный день.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котельная зимой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Газоснабжение — часть коммунальной инфраструктуры: оно помогает отапливать квартиры и поддерживать стабильный режим тепла. Важно, что система работает и тогда, когда на улице меняются погодные условия. Для кадра подойдут жилой квартал и вид труб/инфраструктуры на фоне снега.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квартиры в холодные месяцы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в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структуры отрасли, используемая в учебных материалах (без указания количественных долей).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этапы связаны с поиском залежей и созданием инфраструктуры для дальних поставок. Хранилища помогают поддерживать стабильность зимой.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«добыча—транспорт—хранение—распределение—выход на рынки» показывает, что отрасль работает как единый механизм, а не только как добывающий сектор.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газовой промышленности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498" y="1508528"/>
            <a:ext cx="306920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описания профессий ТЭК и практик промышленности
</a:t>
            </a:r>
            <a:endParaRPr lang="en-US" sz="948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газовой отрасли охватывают весь цикл: от поиска залежей до эксплуатации оборудования и соединения труб. Таблица показывает задачи и типичное место работы специалистов.
</a:t>
            </a:r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отрасли характерна командная работа: геология и бурение дают ресурс, а инженерная служба и ремонтные профессии обеспечивают надежность и безопасность.
</a:t>
            </a:r>
            <a:endParaRPr lang="en-US" sz="1082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газовой отрасли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газовой промышленности в ТЭК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 связывает добычу, переработку, транспортировку и использование природного газа. Для России она особенно важна из‑за крупных запасов в северных районах, развитой трубопроводной сети и роли в экспорте, а перспективы связаны с безопасностью и развитием СПГ.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2026-05-11T22:45:36Z</dcterms:created>
  <dcterms:modified xsi:type="dcterms:W3CDTF">2026-05-11T22:45:36Z</dcterms:modified>
</cp:coreProperties>
</file>