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7600" y="2247351"/>
            <a:ext cx="5437013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Венского конгресса: обзор и ключевые темы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основ европейского порядка после Наполеоновских войн.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497600" y="418543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начала XIX века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Наполеоновских войн была разорена и изменила границы. Возникла необходимость создать новую систему мира и стабильности во избежание дальнейших конфликтов.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проведения в Вене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Конгресс проходил в столице Австрии с сентября 1814 по июнь 1815 года. Город стал центром дипломатии и торжеств в течение девяти месяцев.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представителей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Приблизительно 200 делегатов из различных европейских государств и княжеств участвовали в заседаниях, представляя интересы больших империй и мелких княжеств.
</a:t>
            </a:r>
            <a:endParaRPr lang="en-US" sz="1168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мероприятия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переговоров, конгресс сопровождался балами и концертами, что способствовало неформальному общению дипломатов и укреплению союзов.
</a:t>
            </a:r>
            <a:endParaRPr lang="en-US" sz="1168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и масштаб Венского конгресса
</a:t>
            </a:r>
            <a:endParaRPr lang="en-US" sz="25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державы и их цели на конгрессе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стремилась сохранить влияние в Польше и восточной Европе, защищая свои стратегические интересы и границы.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нацелилась на поддержание существующего порядка в Центральной Европе и предотвращение изменений, угрожающих стабильности.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преследовала цель увеличить свои территории на западе, укрепляя позицию в Германии и на европейской арене.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добивалась сохранения морского господства и создания равновесия в Европе, чтобы избежать доминирования одной державы.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территориальных изменений после Венского конгресса
</a:t>
            </a:r>
            <a:endParaRPr lang="en-US" sz="2341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2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Ликвидация Священной Римской империи
</a:t>
            </a:r>
            <a:pPr algn="ctr" indent="0" marL="0">
              <a:lnSpc>
                <a:spcPct val="90000"/>
              </a:lnSpc>
              <a:buNone/>
            </a:pPr>
            <a:r>
              <a:rPr lang="en-US" sz="42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Римская империя, просуществовавшая веками, была распущена, освободив путь к объединению Германии в новых формах.
</a:t>
            </a:r>
            <a:endParaRPr lang="en-US" sz="1020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Германского союза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 союз из 39 германских государств, обеспечивший координацию и защиту интересов регионов без единого императора.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7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территорий великих держав
</a:t>
            </a:r>
            <a:pPr algn="ctr" indent="0" marL="0">
              <a:lnSpc>
                <a:spcPct val="90000"/>
              </a:lnSpc>
              <a:buNone/>
            </a:pPr>
            <a:r>
              <a:rPr lang="en-US" sz="447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Россия, Пруссия и Австрия расширили свои земли, формируя буферные государства для сдерживания агрессивных амбиций Франции.
</a:t>
            </a:r>
            <a:endParaRPr lang="en-US" sz="107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длительного мира и предотвращение новых войн в Европе с помощью сбалансированных договорённостей и гарантий.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принципа легитимизма, признающего законную власть монархов как основу политической стабильности и порядка.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новых государственных границ с учётом интересов больших держав и стремлением сохранить существующий баланс.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 цели участников конгресса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принятия решений на конгрессе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принимались в ходе продолжительных и сложных переговоров, где обсуждались каждое предложение и компромисс.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Неформальное общение дипломатов, включая балы и приёмы, стало важной частью дипломатии и влияния на соглашения.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договоры утверждались подписанием полномочных представителей государств, закрепляя итоговые решения юридически.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договорённости фиксировались в официальных протоколах, обеспечивая взаимное выполнение обязательств между державами.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и этапы конгресса
</a:t>
            </a:r>
            <a:endParaRPr lang="en-US" sz="2590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1814 — торжественное открытие конгресса в Вене, начало масштабных переговоров между всеми ведущими европейскими державами.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Март—июнь 1815 — кризис из-за возвращения Наполеона и завершение работы конгресса решающими подписаниями итоговых документов.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Конгресс подтвердил право на власть только законных династий, возвращая монархов на трон после революций и военных конфликтов.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была восстановлена домам Габсбургов, Бурбонов и другим королевским семьям, что обеспечило политическую стабильность.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легитимизма выступил гарантией законности и порядка, снижая вероятность дальнейших революционных потрясений.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Легитимизм: основа европейской политической системы
</a:t>
            </a:r>
            <a:endParaRPr lang="en-US" sz="24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сил как ключевой принцип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Конгресс стремился предотвратить доминирование одной державы, обеспечив равенство военной и политической мощи между странами.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буферных государств, таких как Бельгия и Нидерланды, служило барьером против агрессии и поддерживало баланс.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принцип способствовал стабильности и предотвращал новые масштабные военные конфликты на континенте.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сил стал фундаментом дипломатической политики XIX века, влияя на международные отношения и соглашения.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Царства Польского под контролем России
</a:t>
            </a:r>
            <a:pPr algn="l" indent="0" marL="0">
              <a:lnSpc>
                <a:spcPct val="90000"/>
              </a:lnSpc>
              <a:buNone/>
            </a:pPr>
            <a:r>
              <a:rPr lang="en-US" sz="41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получила в управление Царство Польское, что стало важной территориальной прибавкой на западе. Этот шаг усилил влияние России в Восточной Европе и стабилизировал регион после войн.
</a:t>
            </a:r>
            <a:endParaRPr lang="en-US" sz="1002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расширила свои западные владения
</a:t>
            </a:r>
            <a:pPr algn="l" indent="0" marL="0">
              <a:lnSpc>
                <a:spcPct val="90000"/>
              </a:lnSpc>
              <a:buNone/>
            </a:pPr>
            <a:r>
              <a:rPr lang="en-US" sz="41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получила значительные территории Рейнских земель и часть Саксонии. Это позволило укрепить государство, создавая мощный буфер против возможной агрессии со стороны Франции.
</a:t>
            </a:r>
            <a:endParaRPr lang="en-US" sz="1002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нейтралитета и укрепление новых государств
</a:t>
            </a:r>
            <a:pPr algn="l" indent="0" marL="0">
              <a:lnSpc>
                <a:spcPct val="90000"/>
              </a:lnSpc>
              <a:buNone/>
            </a:pPr>
            <a:r>
              <a:rPr lang="en-US" sz="41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 провозгласил нейтралитет Швейцарии, а также способствовал объединению и расширению Нидерландов и Пьемонта, создавая баланс сил и предотвращая конфликты на важнейших участках Европы.
</a:t>
            </a:r>
            <a:endParaRPr lang="en-US" sz="983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изменения и новые границы после Венского конгресса
</a:t>
            </a:r>
            <a:endParaRPr lang="en-US" sz="217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приобретения великих держав после Венского конгресса
</a:t>
            </a:r>
            <a:endParaRPr lang="en-US" sz="2001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главные территориальные изменения для ключевых держав Европы по состоянию на октябрь 1815 года после завершения конгресса.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укрепили позиции победивших государств и закрепили новый баланс сил в Европе.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Венского конгресса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традиционных монархий и легитимизм
</a:t>
            </a:r>
            <a:endParaRPr lang="en-US" sz="261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легитимизма обеспечил возвращение к власти дворянских династий, подчеркивая законность правления, нарушенную революциями.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Бурбоны восстановились во Франции и Испании, а другие старые династии вернулись на престолы своих стран, укрепляя стабильность после революционных потрясений.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подход позволил отменить многие нововведения революций и закрепить старый порядок, который считался гарантией мира и порядка в Европе.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союз сформирован Россией, Австрией и Пруссией для защиты монархий и религиозных традиций от революционных угроз.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Четверной союз включил Великобританию, расширяя сотрудничество и систематически предотвращая конфликты и распространение революционных идей.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объединения стали механизмом политического контроля и совместной ответственности за поддержание порядка в Европе.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безопасность через Священный и Четверной союзы
</a:t>
            </a:r>
            <a:endParaRPr lang="en-US" sz="2423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Конгресс впервые официально призвал к прекращению работорговли как одной из глубочайших несправедливостей человечества.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выступила лидером в борьбе, организовав морские патрули для пресечения перевозок рабов через Атлантику.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международный подход стал важной частью европейской политики и заложил основу для дальнейших реформ в этой области.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Противодействие работорговле — важный шаг Венского конгресса
</a:t>
            </a:r>
            <a:endParaRPr lang="en-US" sz="24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дипломаты Венского конгресса и их роль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Меттерних — архитектор европейского порядка
</a:t>
            </a:r>
            <a:pPr algn="ctr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Австрийский дипломат Меттерних умело балансировал интересы держав и продвигал идеи легитимизма и нового баланса сил. Его таланты в переговорах сделали Венский конгресс успешным.
</a:t>
            </a:r>
            <a:endParaRPr lang="en-US" sz="962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2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Лорд Каслри — защитник британских интересов и мира
</a:t>
            </a:r>
            <a:pPr algn="ctr" indent="0" marL="0">
              <a:lnSpc>
                <a:spcPct val="90000"/>
              </a:lnSpc>
              <a:buNone/>
            </a:pPr>
            <a:r>
              <a:rPr lang="en-US" sz="42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Представитель Великобритании поддерживал равновесие сил, стремясь сохранить морское господство и участвовать в создании новых европейских границ.
</a:t>
            </a:r>
            <a:endParaRPr lang="en-US" sz="1020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0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Талейран — искусный переговорщик Франции
</a:t>
            </a:r>
            <a:pPr algn="ctr" indent="0" marL="0">
              <a:lnSpc>
                <a:spcPct val="90000"/>
              </a:lnSpc>
              <a:buNone/>
            </a:pPr>
            <a:r>
              <a:rPr lang="en-US" sz="42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Шарль-Морис Талейран сумел защитить позиции Франции несмотря на поражение, обеспечив стране возвращение к границам 1792 года и уменьшение международной изоляции.
</a:t>
            </a:r>
            <a:endParaRPr lang="en-US" sz="10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Нерешённые национальные проблемы после Венского конгресса
</a:t>
            </a:r>
            <a:endParaRPr lang="en-US" sz="2253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Конгресс не учёл стремления народов к самостоятельности, многие национальные вопросы, особенно польский и итальянский, остались открытыми и вызывающими напряжённость.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Подавление националистических движений ради стабильности вызвало недовольство и протесты среди угнетённых народов, что впоследствии привело к новым конфликтам.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принимались преимущественно исходя из интересов великих держав, игнорируя права и желания меньших народностей и государств.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стабильности: «Венский мир» XIX века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Система, созданная Венским конгрессом, обеспечила Европе более четырёх десятилетий мира без крупных войн, что было уникально для истории региона.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усилия монархий и согласованные действия по подавлению восстаний обеспечили политическую стабильность и экономический рост в этом периоде.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Упадок Венской системы и его последствия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национальных движений в середине XIX века подорвал устойчивость европейского порядка, основанного на решениях Венского конгресса.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1848 года показали слабость старых режимов и потребность в реформировании отношений между государствами и народами.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Германии и Италии изменило политическую карту Европы, разрушая созданные на конгрессе балансы и союзы.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подготовили почву для новых конфликтов и международных преобразований в последующем столетии.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275" y="2418993"/>
            <a:ext cx="8498400" cy="25146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1" y="504900"/>
            <a:ext cx="8305800" cy="16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Венского конгресса для Европы и мира
</a:t>
            </a:r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 заложил фундамент стабильной системы международных отношений, укрепил принципы легитимизма и коллективной безопасности, которые влияли на европейскую политику последующих десятилетий.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2026-05-10T17:59:28Z</dcterms:created>
  <dcterms:modified xsi:type="dcterms:W3CDTF">2026-05-10T17:59:28Z</dcterms:modified>
</cp:coreProperties>
</file>