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развития зоологии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науке о жизни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 начал изучать животных
</a:t>
            </a:r>
            <a:endParaRPr lang="en-US" sz="2609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нужно было понимать, какие животные опасны, какие полезны, где искать пищу и как защищать хозяйство. Постепенно практические наблюдения превратились в систематические знания о 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в Древней Греции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животных»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 «История животных» стал одним из самых значительных сочинений древности о животном мире. На многие века он оставался источником сведений для учёных и любителей природы.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группы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стремился объединять похожих животных в группы по общим признакам. Такой подход стал важным шагом к научной классификации, потому что помогал видеть порядок в огромном разнообразии видов.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одним из первых попытался не просто перечислить животных, а внимательно описать их строение, поведение и способы жизни, опираясь на сравнение многих известных ему видов.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животных в древних цивилизациях
</a:t>
            </a:r>
            <a:endParaRPr lang="en-US" sz="2136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Египте, Месопотамии, Китае и Индии животных хорошо знали в повседневной жизни: их разводили, использовали в работе, охотились на них и наблюдали за их поведением.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фресках, рельефах и в письменных источниках часто изображали быков, львов, птиц, рыб и крокодилов. Это были самые заметные и знакомые людям животные, с которыми они сталкивались постоянно.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сведения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и записи не были наукой в современном смысле, но сохраняли важные наблюдения. Именно из них позже вырос интерес к более точному изучению животного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в Средние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и библиотеках переписывали старые книги о животных, чтобы знания не исчезли. В арабских научных центрах также продолжали накапливать и обсуждать сведения о природе.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Бестиарии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распространялись бестиарии — книги о животных, где реальные наблюдения соседствовали с легендами и нравоучительными толкованиями. Они больше удивляли читателя, чем объясняли природу.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будущей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таких книгах было много ошибок, они поддерживали интерес к животному миру. Благодаря этому наблюдения и представления о животных дошли до следующих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делал зоологию точнее: от внешнего описания к пониманию происхождения, связей и роли животных в природе.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зоологии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зоология прошла путь от описаний к изучению родства, эволюции и современных биологических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зоологии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 порядок в мире животных
</a:t>
            </a:r>
            <a:endParaRPr lang="en-US" sz="2524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ввёл двойные латинские названия видов, чтобы учёные разных стран могли одинаково понимать, о каком животном идёт речь.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распределял организмы по группам на основе общих признаков. Это помогло упорядочить тысячи известных видов и сделать их сравнение удобным.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систематики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Линнея стал фундаментом современной систематики. Благодаря ему животные получили место в общей научной системе, а не просто отдельные описания.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систематики и современные каталоги описанных видов животных
</a:t>
            </a:r>
            <a:endParaRPr lang="en-US" sz="94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росло число известных видов животных
</a:t>
            </a:r>
            <a:endParaRPr lang="en-US" sz="232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описанных видов связан с экспедициями, развитием микроскопии и улучшением способов сравнения животных между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становились наблюдение и классификация, тем быстрее возрастало число известных видов. Сегодня наука описывает уже миллионы животных.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XVIII–XIX веков и новые открытия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неизведанные земли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 открыли учёным мир животных, которых раньше никто не описывал. Моряки и натуралисты привозили образцы из Африки, Азии и Америки, а иногда — только точные рисунки и записи, но даже они помогали сравнивать виды.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зарисовки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экспедиций учёные собирали чучела, скелеты, раковины и насекомых, тщательно подписывали находки и делали зарисовки. Такие коллекции позволяли изучать животных не только в живой природе, но и в кабинетах и музеях.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из разных регионов показало, насколько по-разному они приспособлены к холоду, жаре, суше и воде. Так стало ясно, что животный мир Земли намного богаче, чем представляли раньше.
</a:t>
            </a:r>
            <a:endParaRPr lang="en-US" sz="114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XVIII–XIX веков и новые открытия
</a:t>
            </a:r>
            <a:endParaRPr lang="en-US" sz="224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книги «Происхождение видов», изменившей взгляд на животных.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видов»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виды не постоянны: они постепенно изменяются под влиянием естественного отбора и условий среды.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зоологическая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зоологии: от наблюдений за внешним видом животных к изучению их происхождения, развития и связей с окружающей средой.
</a:t>
            </a:r>
            <a:endParaRPr lang="en-US" sz="265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зоологии в России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М. Пржевальский описывал животных Центральной Азии во время путешествий по малоизученным районам. Его работы расширили знания о видах, приспособленных к степям, пустыням и горным условиям.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Н. Северцов изучал, как меняются органы и строение животных в ходе развития. Он показал, что особенности тела связаны с образом жизни и длительной историей вида.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И. Мечников исследовал клеточные механизмы защиты и тем самым связал зоологию с изучением здоровья животных. Его труды стали важны для биологии, медицины и понимания иммунитета.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 С. Паллас исследовал огромные территории России и собрал ценные сведения о животных разных природных зон. Его наблюдения помогли лучше представить богатство и разнообразие отечественной фауны.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311" y="1410754"/>
            <a:ext cx="316125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 новые возможности изучения животных
</a:t>
            </a:r>
            <a:endParaRPr lang="en-US" sz="194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ткани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позволил рассматривать клетки и ткани животных, которые невозможно увидеть невооружённым глазом. Это сделало описания строения намного точнее и помогло лучше понимать различия между видами.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возможным изучать мельчайших беспозвоночных и простейших, скрытых от обычного наблюдения. Учёные открыли целый мир форм жизни, важных для понимания разнообразия животного царства.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зародышами помогло увидеть, как формируются органы и меняется организм на ранних стадиях. Так зоология сблизилась с эмбриологией и стала объяснять развитие животных.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сделала исследования более надёжными и связала зоологию с анатомией и цитологией. Учёные получили возможность проверять гипотезы не только по внешнему виду, но и по внутреннему строению.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учебным материалам по 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зоологии
</a:t>
            </a:r>
            <a:endParaRPr lang="en-US" sz="219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зоология объединяет полевые наблюдения, лабораторные исследования и цифровые технологии. Это позволяет изучать не только виды, но и их роль в 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направления связаны с экологией, охраной природы и молекулярными методами: именно они помогают понять состояние видов и 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зоологии шло от описаний к объяснению причин сходства и различий животных, а затем — к пониманию эволюции и работы организма.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биологии; классические научные труды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изменившие зоологию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учёные поэтапно расширяли знания о животных — от первых описаний до изучения эволюции и защиты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 охрана редких животных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помогают вовремя замечать сокращение численности видов и включать их в Красную книгу. Это даёт основание для правовой охраны и планирования мер спасения.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животных невозможна без сохранения лесов, степей, рек и других природных территорий. Если исчезает среда обитания, вид теряет корм, укрытия и условия для размножения.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численности и местах жизни позволяют сохранять амурского тигра, дальневосточного леопарда, снежного барса и зубра. Такие данные нужны для создания заповедников и правильного ухода.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охраны природы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животных исчезают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сокращение численности начинается там, где природу активно преобразует человек: строятся города, дороги и поля, а животным становится труднее выживать.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 — утрата природных территорий. Если защищать места обитания, можно снизить влияние и остальных факторов.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сегодня: ДНК и цифровые технологии
</a:t>
            </a:r>
            <a:endParaRPr lang="en-US" sz="2168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выяснять родство видов и уточнять, какие животные действительно близки друг к другу. Это особенно важно, когда внешне похожие виды трудно различить.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наблюдение позволяет отслеживать миграции животных и находить места, где им нужна защита. Такие данные особенно полезны при изучении крупных и редких видов.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фиксируют животных в естественной среде без лишнего беспокойства. Благодаря им учёные получают сведения о численности, поведении и времени активности скрытных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базы данных помогают быстро хранить и сравнивать результаты исследований из разных стран. Это ускоряет работу учёных и делает знания о животных более доступными.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нужна зоология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понимать, как устроены паразиты, переносчики болезней и полезные модели для исследований. Эти знания важны для профилактики заболеваний и разработки способов защиты здоровья человека.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нужно для лечения домашних и диких видов, предупреждения эпидемий и правильного ухода. Зоологические знания помогают замечать болезни раньше и выбирать безопасные способы помощи.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сохранять полезных насекомых-опылителей и защищать урожай от вредителей. Благодаря этому можно поддерживать высокую урожайность, не нарушая природное равновесие.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показывает, как связаны животные, растения и среда обитания. Понимание этих связей помогает сохранять природное равновесие и беречь биологическое разнообразие.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Зоология: путь от наблюдения к открытию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выросла из простых наблюдений в точную науку о жизни. Она помогает понимать животных, объяснять их развитие и защищать природный мир, от которого зависит и человек.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2026-06-01T10:23:59Z</dcterms:created>
  <dcterms:modified xsi:type="dcterms:W3CDTF">2026-06-01T10:23:59Z</dcterms:modified>
</cp:coreProperties>
</file>