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проблемный вопрос: новые горизонты в преподавании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Инновационный подход активизирует познавательную деятельность и развивает компетенции в 11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педагогика проблемных вопросов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проблемных вопросов отражает переход от традиционного преподавания к современным стандартам ФГОС, способствующим развитию исследовательского мышления и подготовке к университету.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вопрос: определение и педагогические цели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 — это открытая задача без однозначного ответа, побуждающая искать новые решения и углублять биологические знания.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традиционных заданий, он направлен не на запоминание, а на анализ информации и формирование собственных гипотез учениками.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— стимулировать самостоятельное мышление и умение применять биологические концепции в нестандартных ситуациях.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 примеры биологических проблемных вопросов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«Почему сохраняются вредоносные рецессивные мутации в природе, несмотря на их отрицательное влияние?».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выходят за простое изложение фактов, направляя на самостоятельный поиск и критический анализ материала.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научных и этических аспектов помогает расширить понимание биологии за рамками учебника и экзаменационных требований.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Проблемный вопрос содержит внутренние противоречия или открывает новые перспективы, например, парадоксы эволюции, вызывающие дискуссии.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639" y="1220800"/>
            <a:ext cx="3649222" cy="326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проблемных вопросов в биологии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систематизирует типы вопросов с кратким описанием и примерами, отражая разнообразие подходов для разных учебных целей.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вопросов развивает разные навыки: уточнение — критический анализ, объяснение — понимание, прогноз — оценка последствий, эвристика — творческое мышление.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 преподаванию биологии,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преподавателей, практикующих авторские формулировки, подтверждает их эффективность в интеграции современных исследований и междисциплинарных аспектов.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учителей отмечают, что авторские вопросы повышают интерес учащихся и связаны с реальными биологическими проблемами.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учителей биологии Москвы, 2023
</a:t>
            </a:r>
            <a:endParaRPr lang="en-US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37" y="1845684"/>
            <a:ext cx="290925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требования к проблемным вопросам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должны отражать современные экологические и биотехнологические вызовы, имея непосредственное прикладное значение для учащихся.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профориентации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 способствуют развитию интереса к биологическим профессиям, раскрывая связи с медициной, экологией и научными исследованиями.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подход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биологии, химии и географии увеличивает глубину понимания и стимулирует комплексное научное мышление у школьников.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различным типам проблемных вопросов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экология являются главными областями интереса у старшеклассников, стимулируя спрос на динамичные и актуальные формулировки вопросов.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предпочтение исследовательских и комплексных подходов в образовательном процессе по биологии.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11 классов, Москва,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инструментов изменило подход к анализу биологических данных, расширяя возможности исследований и обучения биоинформатике в школе.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биоинформатика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городской флоре и фауне отражают реальную ситуацию мегаполисов, формируя экологическую грамотность учащихся и внимание к сохранению природы.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мегаполисов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редактирования генома и клонирования поднимает вопросы морали, способствуя формированию у учеников этического сознания и критического мышления.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дилеммы в генетике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в биологических проблемных вопросах
</a:t>
            </a:r>
            <a:endParaRPr lang="en-US" sz="22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формулировке проблемных вопросов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абстрактность ведёт к отсутствию конкретики, снижая интерес и затрудняя понимание сложных биологических концепций.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использование терминов вызывает путаницу и искажение научных фактов, препятствуя формированию правильных знаний.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проблемного вопроса риторикой или простым воспроизведением информации лишает ученика мотивации к самостоятельному анализу и поиску решений.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Межпредметный характер проблемных вопросов в биологии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вопросы в биологии часто требуют знания из смежных дисциплин: химии, географии и этики. Например, изучение взаимодействия ферментов и субстратов связывает биохимию с биологией.
</a:t>
            </a:r>
            <a:endParaRPr lang="en-US" sz="1215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междисциплинарный подход позволяет глубже понять процессы, например, фотосинтез и его влияние на глобальные экологические проблемы, формируя целостное научное мировоззрение у учащихся.
</a:t>
            </a:r>
            <a:endParaRPr lang="en-US" sz="1196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внедрения проблемных вопросов в биологическое образование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авторских вопросов способствует заметному улучшению учебных результатов и повышению интереса к предмету у старшеклассников.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значительное улучшение мотивации и самостоятельности учеников под влиянием проблемных вопросов.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гимназий Москвы и Санкт-Петербурга,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авторских проблемных вопросов по биологии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гибридизация видов порой ведёт к появлению новых признаков, а иногда к стерильности потомства? Анализ позволяет понять механизмы наследования и видообразования.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образом генные технологии способны изменить будущее человечества и какими этическими трудностями сопровождается их внедрение? Исследование границ науки и морали.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инфекционные заболевания исчезают полностью, а другие возвращаются в виде эпидемий? Важность понимания инфекционной динамики и факторов окружающей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авторского проблемного вопроса в биологии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разработки вопросов для активизации познавательной деятельности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формирования проблемных вопросов на уроках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штурм и кейс-метод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штурм способствует коллективной выработке гипотез, а анализ биотехнологических кейсов помогает аргументированно обсуждать сложные ситуации и находить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учебных проектов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проекты стимулируют самостоятельную работу учащихся, помогая на основе реальных данных формулировать собственные проблемные вопросы и углублять знания.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проблемных вопросов на развитие биологического мышления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проблемных вопросов способствует формированию ключевых компетенций, необходимых для научного мышления и анализа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вопросы значительно повышают мотивацию учеников и их способность к системному анализу учебного материала.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школы №179,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26209"/>
            <a:ext cx="4332300" cy="22362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традиционных и авторских проблемных вопросов в биологии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и количественные показатели отражают преимущества авторских вопросов в развитии мотивации и интеграции современных 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вопросы способствуют лучшему усвоению материала и повышают инициативность учеников по сравнению с традиционными.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трёх школ Москвы,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программ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изменений в учебные планы для учета новых форм вопросов и тем, актуальных для современной науки.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банка заданий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коллекции авторских вопросов, позволяющих разнообразить учебный материал и мотивировать учеников.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уроков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проблемных вопросов в структуру урока с акцентом на исследовательскую деятельность.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педагогов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тренингов и обмен опытом для успешного внедрения и использования новых практик преподавания.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внедрения проблемных вопросов в преподавание биологии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 при внедрении проблемных вопросов на уроках биологии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время из-за подготовки к ЕГЭ требует эффективного планирования и интеграции проблемных вопросов в основной материал.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со стороны части преподавателей преодолевается через методическую поддержку и демонстрацию успешных практик.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внеурочных кружков и междисциплинарных проектов помогает расширить практическое применение проблемных вопросов.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 поиском актуальных тем решаются совместным планированием уроков и привлечением внешних экспертов.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авторских проблемных вопросов в формировании биологических компетенций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вопросы развивают ключевые навыки XXI века, поддерживают мотивацию и углубляют понимание биологических дисциплин, открывая новые перспективы для образовательных проектов и олимпиад.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2026-05-10T05:45:59Z</dcterms:created>
  <dcterms:modified xsi:type="dcterms:W3CDTF">2026-05-10T05:45:59Z</dcterms:modified>
</cp:coreProperties>
</file>