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окружающая среда: главные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кислород, поддерживают климат и обеспечивают жизнь на планете.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возникли около 470 миллионов лет назад, преобразовав атмосферу и начав формировать климат. Их эволюция шла рука об руку с изменениями окружающей среды и созданием новых экосистем.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растений и формирование жизни на Земле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процесс, при котором растения преобразуют свет, воду и углекислый газ в энергию и кислород, поддерживая атмосферный баланс.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Фотосинтез: основа жизни на Земле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Кислород, выделяемый растениями в ходе фотосинтеза, необходим для дыхания всех животных и человека, обеспечивая условия для существования жизни.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фотосинтеза воздух не был бы пригоден для дыхания, а энергия животных и человека была бы недоступна.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транспирацию растения испаряют влагу, повышая влажность воздуха и способствуя формированию осадков. Это помогает поддерживать водный баланс в экосистемах.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цикл и роль растений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 создают облака и регулируют осадки, предотвращая засухи и переувлажнение почв, что важно для здоровья природы и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растений удерживает почву, защищая её от эрозии на склонах и берегах водоёмов, сохраняя ландшафт.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почва: взаимное влияние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Опавшие листья и остатки растений образуют гумус — плодородный слой, который улучшает структуру и питательность почвы.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Луговая и лесная растительность способствует поддержанию баланса микроорганизмов и минералов, предотвращая истощение почвы.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почва под растительностью повышает урожайность и устойчивость экосистем к неблагоприятным воздействиям.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лесов и саванн играет ключевую роль в хранении углерода и поддержании планетарных циклов.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растительных экосистем напрямую влияет на климат и биоразнообразие Земли.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2021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Земли по видам растительности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для множества видов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формируют основу среды для животных и микроорганизмов. В тропических лесах можно встретить тысячи видов, образующих сложные экосистемы.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— резервуары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видов тропиков создаёт устойчивые взаимосвязи между флорой и фауной. Лианы, пальмы и папоротники укрывают и питают многих животных.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связи в 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обеспечивают пищу и убежище. Они распространяют семена через животных, поддерживая разнообразие и воспроизводство экосистем.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растений и биоразнообразия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первичные продуценты, создающие органические вещества из солнечной энергии и неорганических соединений для всей пищевой цепи.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цепи: растения как начало всех уровней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зависят от здоровья травоядных, таким образом растительные сообщества косвенно влияют на всю цепочку питания.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животные питаются растениями, получая необходимую энергию и питательные вещества для роста и размножения.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Сбалансированные растительные экосистемы обеспечивают устойчивость пищевых связей и стабильность природных сообществ.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леса тайги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преобладают хвойные породы — ель, сосна и лиственница, адаптированные к холодному климату и зимнему периоду покоя.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 их растительность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Тропики и степи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регионы богаты пальмами и лианами, а открытые степи представлены ковылём и разнотравьем, зависящим от климата и количества осадков.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климатических и растительных характеристик помогает понять влияние условий на экосистемы.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тесно связана с климатом: влажные леса поддерживают большое разнообразие, пустыни — малое.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'Биология', 7 класс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условий лесов и пустынь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Лиственные деревья задерживают мельчайшие частицы пыли, сажи и вредных веществ, осаждающихся на поверхности листьев, что значительно улучшает качество воздуха в городских условиях.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воздуха растениями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тополь и клён особенно эффективны в очистке городского воздуха, снижая загрязнение в районах с большими зелёными зонами, что подтверждено результатами муниципальных экологических исследований.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активно поглощают углекислый газ, уменьшая концентрацию парниковых газов и тем самым снижая риск глобального потепления и связанных с ним климатических изменений.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против изменения климата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уменьшает площадь растительных сообществ, что приводит к увеличению выбросов CO2 и ускоряет процессы изменения климата на планете.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 расширение зелёных насаждений является важным шагом в борьбе с изменением климата и поддержании устойчивости экосистем.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лесных массивов связано не только с вырубками, но и с пожарами и изменениями климата, уменьшая эффективность углеродного поглощения.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сокращение площади лесов, именно они остаются ключевым звеном в глобальном углеродном балансе, требуя охраны и восстановления.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экологический отчет, 2022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CO2 лесами: тенденции 2000–2020 гг.
</a:t>
            </a:r>
            <a:endParaRPr lang="en-US" sz="274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под сельское хозяйство и строительство ведёт к утрате естественных местообитаний, снижая биологическое разнообразие и нарушая экосистемы.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воздействие на растительный мир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 степей и осушение болот изменяют природные зоны, уменьшает распространение редких видов и ухудшают качество почвы.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Несбалансированное использование природных ресурсов принципиально угрожает устойчивости растительных сообществ и их способности восстанавливаться.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городском пространстве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1655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и свежесть в парках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парковые зоны понижают температуру воздуха, создавая прохладу среди городской жары. Зелёные насаждения повышают влажность и уменьшают уровень шума, делая отдых жителей приятнее и полезнее.
</a:t>
            </a:r>
            <a:endParaRPr lang="en-US" sz="1317" dirty="0"/>
          </a:p>
        </p:txBody>
      </p:sp>
      <p:sp>
        <p:nvSpPr>
          <p:cNvPr id="10" name="Text 3"/>
          <p:cNvSpPr txBox="1"/>
          <p:nvPr/>
        </p:nvSpPr>
        <p:spPr>
          <a:xfrm>
            <a:off x="507590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деревьев в улучшении психологического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кустарники в аллеях и скверах становятся природными оазисами для горожан. Они способствуют снижению стресса и улучшают настроение людей благодаря своему успокаивающему эффекту.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87" y="1468141"/>
            <a:ext cx="206179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02" y="3085166"/>
            <a:ext cx="206179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0840" y="1477614"/>
            <a:ext cx="243773" cy="21668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исчезновения редких растений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среды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или утрата естественной среды вследствие строительства и сельскохозяйственного освоения снижает численность многих видов растений.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редких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Незаконный сбор редких и ценных растений приводит к сокращению их популяций и угрожает их выживанию в природе.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почвы и воды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вещества, попадающие в окружающую среду, негативно влияют на рост и здоровье растений, способствуя их исчезновению.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24" y="1124025"/>
            <a:ext cx="6655853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угрозы для растений и соответствующие меры их сохранения, объединяющие усилия общества и государства.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охрана растений требует комплексного подхода с участием граждан, специалистов и властей для сохранения биоразнообразия.
</a:t>
            </a:r>
            <a:pPr algn="l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 Россия
</a:t>
            </a:r>
            <a:endParaRPr lang="en-US" sz="1184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и меры защиты растений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растений на экологические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о роли растений в формировании устойчивой экосистемы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5350" y="1588841"/>
            <a:ext cx="3248100" cy="260101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2350" y="1587500"/>
            <a:ext cx="4818000" cy="11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фермы и гидропоника позволяют выращивать растения с минимальным использованием земли и воды. Такие технологии применимы в городах и неблагоприятных климатических условиях.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выращивания растений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026800"/>
            <a:ext cx="4818000" cy="11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в закрытом пространстве обеспечивает контроль температурных и световых условий, что повышает урожай и снижает нагрузку на природные экосистемы.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400" y="302595"/>
            <a:ext cx="2865900" cy="26252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8000" y="302550"/>
            <a:ext cx="3471900" cy="40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ключ к устойчивому будущему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 сохранение растений важно для здоровья, климата и экологии Земли. Ответственное отношение к природе обеспечит гармонию и благополучие будущих поколений.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2026-05-08T14:23:27Z</dcterms:created>
  <dcterms:modified xsi:type="dcterms:W3CDTF">2026-05-08T14:23:27Z</dcterms:modified>
</cp:coreProperties>
</file>