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798" y="328275"/>
            <a:ext cx="4089805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народного творчества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вещей, сделанных руками мастеров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рождаются народные промыслы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промыслы появились в разных местах России очень давно. Люди брали то, что было рядом: дерево, глину, ткань, лен, бересту и лозу. Из обычных материалов рождались красивые вещи для дома, праздника и радости.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народное творчество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ручной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творчество — это предметы, которые мастера делают своими руками. Без фабрики и машин каждая вещь получается немного неповторимой и хранит след труда человека.
</a:t>
            </a:r>
            <a:endParaRPr lang="en-US" sz="1245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яркие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изделий часто выбирают простые формы, понятные узоры и яркие краски. Повторяющиеся линии, точки и цветы делают вещь нарядной и легко узнаваемой.
</a:t>
            </a:r>
            <a:endParaRPr lang="en-US" sz="1245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предметах живут семейные привычки, старые обычаи и память о прошлом. Поэтому народное творчество помогает увидеть, как жили люди много лет назад.
</a:t>
            </a:r>
            <a:endParaRPr lang="en-US" sz="1245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Музейные сокровища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бережно хранятся вещи, которым уже много десятков лет. Они рассказывают о мастерах, праздниках и красоте повседневной жизни гораздо лучше длинного рассказа.
</a:t>
            </a:r>
            <a:endParaRPr lang="en-US" sz="12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игрушки и резьба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из дерева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дерева мастера вырезали ложки, шкатулки, прялки, игрушки и маленькие украшения для дома. Эти вещи были не только красивыми, но и очень полезными.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резьба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деревянных изделиях часто можно увидеть линии, завитки, листья и цветы. Резьба делает поверхность живой и помогает простой вещи выглядеть особенно нарядно.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дерево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крепкое, но податливое в руках мастера. Его можно резать, гладко шлифовать и украшать, поэтому из него получаются и прочные, и красивые предметы.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интересно рассмотреть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хочется разглядывать крупный план игрушки, ложки или шкатулки. На таких вещах заметны следы инструмента и старая, тёплая красота ручной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Глиняная игрушка и посуда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становится прочной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глина мягкая и послушная, а после обжига в печи становится твёрдой и прочной. Благодаря этому из неё можно делать и игрушки, и посуду.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вещи лепили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лепили свистульки, фигурки животных, горшки, миски и кувшины. Такие предметы были полезны в доме и одновременно радовали глаз своими формами.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Глиняные изделия часто раскрашивали красным, белым, жёлтым и чёрным цветом. Яркие полосы и пятна помогали даже простой игрушке выглядеть празднично.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особенно известны дымковская, филимоновская и каргопольская традиции. У каждой из них свои формы, узоры и характер, поэтому их легко отличить.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30" y="1243650"/>
            <a:ext cx="4013939" cy="355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Вышивка на одежде и полотенцах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появлялась вышивка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Вышивка украшала рубахи, полотенца, скатерти и праздничную одежду. Она делала обычную ткань нарядной и сразу показывала заботу мастерицы о доме.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нитки и приёмы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использовали красные нитки, крестик и счётные узоры. Такие приёмы помогали создавать аккуратный рисунок, который хорошо держится и красиво смотрится.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 орнаментах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узорах можно увидеть солнце, цветы, воду и знаки защиты дома. Эти изображения не просто украшали вещь, но и несли добрые пожелания.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красиво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вышитое полотенце или деталь народного костюма сразу привлекают взгляд. В них заметны терпение, аккуратность и любовь к красивым мелочам.
</a:t>
            </a:r>
            <a:endParaRPr lang="en-US" sz="12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Куклы-обереги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их делали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Куклы-обереги мастерили из ткани, ниток и лоскутков. Для них не нужны были сложные материалы: всё нужное можно было найти дома.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 иголки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куклы часто делали без иголки, чтобы сохранить мягкость и простоту. Считалось, что так в них лучше живёт доброжелательная сила.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 лица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куклы-оберега обычно не было лица. Это делали специально, чтобы она оставалась не игрушечным персонажем, а символом добрых мыслей и уюта.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означала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напоминала о доме, заботе и семейном счастье. Её дарили с добрыми пожеланиями, поэтому она была маленьким знаком тепла, а не обычной забавой.
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предмета в музей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семейная вещь становится сохранённым экспонатом.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хранит музейные предметы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60125" y="1871450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сохранности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Хранители следят за чистотой, светом и температурой в залах и хранилищах. Это помогает дереву, ткани и краскам не портиться и долго выглядеть достойно.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43096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 важная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проверяют, чтобы предметы стояли правильно и были защищены от лишнего света и влаги. Кажется, что это незаметно, но именно так вещи живут дольше.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26063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об экспонатах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Экскурсоводы собирают сведения о мастерах, промыслах и названиях узоров. Благодаря им посетители узнают не только, что видят, но и почему это важно.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709012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и номер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предмете есть подпись и номер, чтобы его легко было узнать. Так музейный экспонат не теряется и всегда остаётся в порядке.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30" y="1243650"/>
            <a:ext cx="4013939" cy="355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народный костюм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состоял наряд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одежда могла включать рубаху, сарафан, пояс, головной убор и украшения. Каждый элемент помогал создать цельный и очень красивый образ.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костюмах часто встречались красный, белый и синий цвета. Они делали наряд ярким и заметным, особенно на празднике или ярмарке.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украшали одежду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 дополняли вышивкой, тесьмой и красивыми полосами ткани. Эти детали показывали мастерство рук и умение сделать даже простую вещь праздничной.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костюм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народный костюм рядом с расписной лавкой или тканым полотном выглядит особенно нарядно. Он сразу создаёт ощущение праздника и старинной красоты.
</a:t>
            </a:r>
            <a:endParaRPr lang="en-US" sz="12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Роспись по дереву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59280" y="1769015"/>
            <a:ext cx="15696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Хохлома и Городец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росписи сразу узнаются по ярким краскам и весёлым рисункам. Мастера украшают дерево так, будто обычная вещь надевает праздничный наряд и начинает сиять.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13600" y="1771905"/>
            <a:ext cx="15711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мотивы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расписных изделиях часто появляются цветы, ягоды, листья, птицы и кони. Каждый знак повторяется не случайно: он помогает узору быть стройным, красивым и запоминающимся.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959838" y="1771905"/>
            <a:ext cx="15729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вещи расписывают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Роспись можно увидеть на ложках, подносах, игрушках, чашках и шкатулках. Даже маленький предмет после такой работы выглядит нарядно и словно приглашает рассматривать его дольше.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12226" y="1771905"/>
            <a:ext cx="15729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простой вещи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Деревянная заготовка становится не только полезной, но и праздничной. Именно поэтому роспись по дереву так любили в народе: она радовала глаз и поднимала настроение.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25" y="1693604"/>
            <a:ext cx="3567900" cy="31044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Береста, лоза и другие природные материалы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Береста в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Береста — это верхний слой коры берёзы. Она лёгкая, гибкая и прочная, поэтому из неё удобно делать туеса, коробки и другие нужные вещи для дома.
</a:t>
            </a:r>
            <a:endParaRPr lang="en-US" sz="1150" dirty="0"/>
          </a:p>
        </p:txBody>
      </p:sp>
      <p:sp>
        <p:nvSpPr>
          <p:cNvPr id="13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плели из лозы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Лоза хорошо гнётся и подходит для плетения корзин, кузовков и других изделий. Из такого материала получаются прочные предметы, которые помогают собирать, хранить и переносить вещи.
</a:t>
            </a:r>
            <a:endParaRPr lang="en-US" sz="1141" dirty="0"/>
          </a:p>
        </p:txBody>
      </p:sp>
      <p:sp>
        <p:nvSpPr>
          <p:cNvPr id="14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вещи на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материалы были рядом с человеком и не требовали сложной обработки. Из них делали не только красивые, но и очень полезные предметы для труда, еды и быта.
</a:t>
            </a:r>
            <a:endParaRPr lang="en-US" sz="1150" dirty="0"/>
          </a:p>
        </p:txBody>
      </p:sp>
      <p:sp>
        <p:nvSpPr>
          <p:cNvPr id="15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мастерства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берестой и лозой учила терпению, аккуратности и вниманию к материалу. Эти навыки передавались от старших мастеров к младшим и сохранялись в семьях долгие годы.
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музыкальные инструменты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звук свистулек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Свистульки звучат тонко и звонко, будто маленькая птичка подаёт голос. Их делали из глины и дерева, а на ярмарках они сразу привлекали детей.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Трещотки и ложки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Трещотки, деревянные ложки и похожие инструменты дают ритм и делают музыку живой. Их удобно держать в руках, поэтому они часто звучали в играх и плясках.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 на празднике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 помогает задавать весёлый ритм и делает праздник шумным и радостным. Его брали на гулянья, чтобы музыка звучала громче и дружнее.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ярмарки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инструменты использовали не только для музыки, но и для забав. Они создавали особое настроение, когда вокруг много людей, смеха и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народный узор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 работы мастера: от выбора материала до аккуратной отделки готового изделия.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музеи сохраняют старинные вещи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рассказывают 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предмет может рассказать о прошлом лучше длинного текста. По нему видно, чем пользовались люди, как одевались и что считали удобным и красивым.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мастерах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бережно хранит следы труда мастеров, семей и целых деревень. Благодаря этому можно узнать не только о вещи, но и о людях, которые её сделали.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через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рассматривают старую игрушку, одежду или посуду, история становится ближе и понятнее. Предметы помогают увидеть, как жили люди много лет назад.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сохраняет то, что иначе могло бы исчезнуть. Поэтому взрослые и дети могут вместе узнавать прошлое своей страны и чувствовать связь с ним.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 в музее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Стол, где всё видно
</a:t>
            </a:r>
            <a:pPr algn="l" indent="0" marL="0">
              <a:lnSpc>
                <a:spcPct val="115000"/>
              </a:lnSpc>
              <a:buNone/>
            </a:pPr>
            <a:r>
              <a:rPr lang="en-US" sz="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большом столе лежат глина, кисти, нитки, лоскутки и заготовки для поделок. Рядом стоят готовые образцы, чтобы сразу было понятно, какой красивой может стать простая работа. Так мастерская превращается в маленькую школу рукоделия.
</a:t>
            </a:r>
            <a:endParaRPr lang="en-US" sz="1033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Лепка и узелки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взрослые могут увидеть, как из мягкой глины рождается фигурка, а из ниток — аккуратный узелок или украшение. Такие занятия помогают понять, что терпение и внимание делают вещь особенно хорошей.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Вещь до и после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материалы и готовые поделки, легко заметить разницу между заготовкой и завершённым изделием. Это очень наглядно: сначала всё выглядит просто, а потом появляется узор, форма и настроение мастера.
</a:t>
            </a:r>
            <a:endParaRPr lang="en-US" sz="10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творчество сегодня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Сувениры и подарки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узоры украшают чашки, игрушки, блокноты и сувениры. Такие вещи напоминают о традициях и делают обычный подарок более тёплым и запоминающимся.
</a:t>
            </a:r>
            <a:endParaRPr lang="en-US" sz="1245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с узором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мастера используют народные мотивы на футболках, платках, сумках и украшениях. Старые рисунки в новом виде помогают традиции звучать по-сегодняшнему.
</a:t>
            </a:r>
            <a:endParaRPr lang="en-US" sz="1245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оформление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встречаются в украшении залов, сцен и праздничных уголков. Они создают радостное настроение и сразу добавляют событию особую красоту.
</a:t>
            </a:r>
            <a:endParaRPr lang="en-US" sz="1245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продолжение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бережно сохраняют старые приёмы, но не боятся пробовать новые идеи. Благодаря этому народное творчество остаётся живым и интересным для современных семей.
</a:t>
            </a:r>
            <a:endParaRPr lang="en-US" sz="12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запоминается в музее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60125" y="1871450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Первое, что бросается в глаза, — это цвет. Красный, жёлтый, синий и белый делают экспонаты очень нарядными и будто оживляют весь зал.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43096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предметах часто можно увидеть птиц, цветы, коней и добрых зверей. Эти рисунки выглядят сказочно и помогают быстро запомнить каждую вещь.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26063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каждого экспоната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предметов есть имя мастера, название промысла или короткий рассказ о том, где и когда их сделали. Это делает музей похожим на книгу с живыми страницами.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709012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рук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вещь хранит труд, терпение и фантазию своего создателя. Поэтому в музее так легко почувствовать, что обычный предмет может стать маленьким чудом.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поведения в музее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Смотрим, не трогаем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Экспонаты нельзя брать в руки без разрешения. Даже самый маленький предмет может быть хрупким, поэтому лучше любоваться им глазами и не спешить.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Двигаемся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нужно идти медленно и не бегать между витринами. Так проще рассматривать вещи и не мешать другим посетителям внимательно смотреть экспозицию.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тихо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шум мешает экскурсии и отвлекает людей. Спокойный голос помогает всем слушать рассказ и чувствовать себя в музее удобно и уважительно.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для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беречь старинные вещи, они долго будут радовать и детей, и взрослых. Тогда музей сохранит свои сокровища ещё на много лет.
</a:t>
            </a:r>
            <a:endParaRPr lang="en-US" sz="11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творчество — живая память страны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народного творчества показывает, как из простых материалов рождается красота. Вещи, сделанные руками мастеров, хранят труд, фантазию и память о прошлом для новых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2026-05-25T19:59:46Z</dcterms:created>
  <dcterms:modified xsi:type="dcterms:W3CDTF">2026-05-25T19:59:46Z</dcterms:modified>
</cp:coreProperties>
</file>