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поверхность на плане и карте. Часть 1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читать план, карту, масштаб и рельеф местности.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читать местность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 план и карта передают местность, помогают измерять расстояния и находить объекты по условным знакам.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 карта как изображения местности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 карта показывают земную поверхность на плоскости, уменьшая реальные размеры. Благодаря этому можно увидеть расположение объектов и понять, где они находятся относительно друг друга.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таких изображениях видны дороги, реки, дома, леса и другие объекты. Они помогают не только найти место, но и оценить путь между разными точками.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 карта нужны для ориентирования, сравнения территорий и выбора маршрута. Без них было бы трудно быстро представить незнакомую местность и её особенности.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схема местности даёт важную информацию о направлении, расстоянии и размещении объектов. Именно поэтому уметь читать такие изображения очень полезно.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план отличается от карты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план и карту по основным признакам.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подходит для подробного изучения маленького участка, а карта — для обзора большой территории.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 теме «План и карта»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Масштаб: как понять уменьшение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во сколько раз уменьшены реальные размеры местности на плане или карте. Он помогает понять, какое расстояние скрыто за коротким отрезком на листе.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читается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1:10 000 означает, что единица на изображении соответствует 10 000 таких же единиц на местности. Обычно рядом даётся и словесная запись масштаба.
</a:t>
            </a:r>
            <a:endParaRPr lang="en-US" sz="1155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и мелкий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масштаб, тем больше подробностей видно на изображении. Поэтому план участка обычно информативнее карты большой территории, хотя охватывает меньшую площадь.
</a:t>
            </a:r>
            <a:endParaRPr lang="en-US" sz="1155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масштаба невозможно точно сравнивать расстояния и размеры объектов. Это основной инструмент для перевода изображения на бумаге в реальные расстояния.
</a:t>
            </a:r>
            <a:endParaRPr lang="en-US" sz="11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масштабу: 1 см = 50 м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считать расстояние по масштабу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перевода сантиметров в метры нужно помнить значение одного деления масштаба.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линейная: каждое дополнительное сантиметровое деление прибавляет 50 метров на местности.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6225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знаки: зачем они нужны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обозначение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делают карту понятной и компактной. Один простой символ заменяет длинное описание объекта и помогает быстро найти нужное место.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планах один и тот же знак означает одинаковый объект. Это делает чтение карты удобным и снижает риск ошибки при поиске ориентиров.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объектов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позволяют показать на листе то, что в реальности занимает много места: лес, дорогу, мост, школу или колодец.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условных знаков карта превратилась бы в длинное текстовое описание. Наглядные символы сохраняют порядок и делают изображение местности более точным.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условных знаков местности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ручьи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Синяя линия на учебной карте обычно обозначает реку или ручей. По её форме можно увидеть направление течения и отличить водный объект от дороги.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пруды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Синее пятно чаще всего показывает озеро или пруд. Такой знак сразу выделяет водоём среди других объектов и помогает быстро найти его на схеме.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участки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заливка указывает на лес или другую растительность. Она помогает понять, какие участки заняты природными объектами, а не постройками или дорогами.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 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Коричневые линии и специальные значки могут обозначать дорогу, тропу, мост, колодец, станцию или болото. Эти условные знаки часто встречаются на учебных картах.
</a:t>
            </a:r>
            <a:endParaRPr lang="en-US" sz="11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подписи на карте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цвет помогает сразу выделить воду: реки, озёра, каналы и другие водные объекты. Он нужен, чтобы карта читалась быстро и без лишних пояснений.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обычно связан с растительностью. Им показывают леса, парки и другие участки, где преобладают природные покрытия.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Коричневым цветом часто передают рельеф: холмы, склоны и другие неровности земной поверхности. Такой цвет помогает отделить высоту от окружающих объектов.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Чёрные подписи уточняют названия объектов: населённых пунктов, рек, гор и дорог. Благодаря им можно точно понять, что именно изображено на карте.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и ориентирование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использовать стороны света и условные обозначения для ориентирования на плане и карте.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 задают основу для точного поиска места на карте.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помогает быстро определить положение объекта и не перепутать его с соседними элементами карты.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6–7 класс, тема ориентирования на карте.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рельеф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Неровности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6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 — это все неровности земной поверхности: от почти ровных участков до высоких подъёмов и глубоких понижений. Он определяет, как выглядит местность и как по ней передвигаться.
</a:t>
            </a:r>
            <a:endParaRPr lang="en-US" sz="1145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равнинам, холмам, оврагам, горам и долинам относятся разные формы рельефа. Каждая из них имеет свою высоту, крутизну склонов и характерные очертания.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рельефу судят о том, где будет легче идти, строить дорогу или прокладывать маршрут. Поэтому его важно уметь замечать не только на местности, но и на схеме.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его узнают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фотографии и на карте рельеф читается через линии, тени, отметки и подписи. Эти признаки помогают увидеть подъёмы, впадины и переходы между участками.
</a:t>
            </a:r>
            <a:endParaRPr lang="en-US" sz="11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Высота: абсолютная и относительная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28002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высота показывает, на какой отметке находится точка относительно уровня моря. Именно её обычно указывают на картах и в географических описаниях местности.
</a:t>
            </a:r>
            <a:endParaRPr lang="en-US" sz="1252" dirty="0"/>
          </a:p>
        </p:txBody>
      </p:sp>
      <p:sp>
        <p:nvSpPr>
          <p:cNvPr id="9" name="Text 3"/>
          <p:cNvSpPr txBox="1"/>
          <p:nvPr/>
        </p:nvSpPr>
        <p:spPr>
          <a:xfrm>
            <a:off x="3129739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высота сравнивает две точки между собой и показывает, насколько одна выше другой. Она особенно полезна, когда нужно понять перепад на склоне или в долине.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79475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знать обе величины, легче оценить поверхность участка и выбрать удобный путь. Эти данные помогают не только читать карту, но и понимать, почему местность выглядит именно так.
</a:t>
            </a:r>
            <a:endParaRPr lang="en-US" sz="12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92783"/>
            <a:ext cx="215700" cy="191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2337" y="1277800"/>
            <a:ext cx="166275" cy="22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906" y="2927725"/>
            <a:ext cx="193987" cy="221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30725"/>
            <a:ext cx="215700" cy="215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показывают рельеф на карте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 соединяют точки с одинаковой высотой и позволяют передать рельеф на плоскости без объёмного рисунка. По ним видно, где поверхность поднимается или понижается.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высот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высот показывают точную высоту отдельных точек, вершин и перевалов. Они дополняют горизонтали и помогают быстро проверить, какая часть местности выше.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уточняют названия гор, холмов, вершин и других объектов. Благодаря им карта становится понятнее и позволяет сразу связать форму рельефа с конкретным местом.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знаки помогают заметить крутые склоны, понижения и переходы высот. Вместе с горизонталями они дают более точное представление о форме поверхности.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 как уровни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холм смотреть сверху, его можно представить как несколько последовательных уровней. Каждый уровень на карте обозначается своей линией, а вместе они складываются в понятную схему рельефа. Так поверхность становится читаемой без объёмного изображения.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линии равной высоты образуют замкнутые или вытянутые контуры. Чем выше участок, тем больше таких линий может быть внутри, а форма контуров подсказывает, где находится подъём, склон или понижение.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Мысленный разрез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Представь, что склон разрезали на тонкие слои и разложили их рядом друг с другом. Именно так горизонтали помогают увидеть рельеф: по ним легко понять, где поверхность ровная, а где требуется подъём.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Горизонтали: идея линий равной высоты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правилу чтения горизонталей.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расстояние между горизонталями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сравниваются варианты расположения горизонталей и их влияние на восприятие склона.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плотнее горизонтали, тем круче склон; чем они реже, тем поверхность спокойнее и ровнее.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рельефа по схеме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396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замкнутые линии образуют холм, его вершина находится в центре. Чем ближе к центру, тем выше участок, поэтому схема помогает быстро найти самую поднятую точку.
</a:t>
            </a:r>
            <a:endParaRPr lang="en-US" sz="1174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76599"/>
            <a:ext cx="39504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круче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горизонтали сближены, склон становится круче. Такое место обычно труднее для подъёма и требует больше внимания при чтении схемы или выборе маршрута.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879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путь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расстоянию между линиями можно сравнить разные стороны холма. Это удобно, когда нужно понять, с какой стороны подъём более пологий и где идти проще.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высот и подписи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цифра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Отметка высоты рядом с точкой показывает точное значение в метрах. Она помогает не гадать по рисунку, а сразу увидеть, насколько объект поднят над уровнем моря.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вершин, перевалов и отдельных точек уточняют, что именно изображено на карте. Без них одинаковые формы рельефа было бы труднее различать.
</a:t>
            </a:r>
            <a:endParaRPr lang="en-US" sz="1155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высот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 вершиной стоит большее число, значит она выше соседних точек. Это позволяет быстро сравнивать участки карты и делать выводы без сложных измерений.
</a:t>
            </a:r>
            <a:endParaRPr lang="en-US" sz="1155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обозначения особенно полезны на учебных картах, где важно не только увидеть форму поверхности, но и проверить свои ответы по схеме.
</a:t>
            </a:r>
            <a:endParaRPr lang="en-US" sz="11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 теме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ключевым признакам плана, карты и рельефа.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ответы получаются быстро, значит основные признаки карты уже понятны: масштаб, направление, условные знаки и рельеф.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«Земная поверхность на плане и карте. Часть 1».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можно читать на плане и карте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умеете различать план и карту, находить направление, понимать масштаб и читать простые обозначения рельефа. Эти знания помогают уверенно работать с любой схемой местности.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2026-07-26T16:27:19Z</dcterms:created>
  <dcterms:modified xsi:type="dcterms:W3CDTF">2026-07-26T16:27:19Z</dcterms:modified>
</cp:coreProperties>
</file>