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район: особенности населения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район — ядро расселения России: города, миграции и занятость формируют его население.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причины высокой заселённости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район лежит в центральной части Европейской России и включает Москву и соседние области. Пересечение транспортных путей ускоряло развитие городов, а раннее появление поселений, предприятий, вузов и учреждений укрепило приток населения.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2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2511 км²
</a:t>
            </a:r>
            <a:endParaRPr lang="en-US" sz="8372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в Центральном районе заметно выше среднероссийской: максимум — в Москве, Московской области и крупных областных центрах.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города Москвы: Росреестр / ЕМИСС (данные о площади территории, актуальные справочные сведения).
</a:t>
            </a:r>
            <a:endParaRPr lang="en-US" sz="927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площади Москвы 2511 км² на этой территории сосредоточены миллионы жителей, поэтому плотность особенно высока.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 сельское население района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доля здесь выше, потому что сосредоточены административные функции, образование, медицина и рабочие места.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городом и селом усиливается миграцией: молодёжь чаще уезжает туда, где больше возможностей.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4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Росстат: сводные данные о численности городского и сельского населения по Центральному району (оценка структуры; точные значения зависят от используемых границ/методики).
</a:t>
            </a:r>
            <a:endParaRPr lang="en-US" sz="11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концентрирует органы управления, крупный бизнес, ведущие университеты и научные центры. Поэтому здесь формируется много рабочих мест и появляются карьерные возможности для разных профессий.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 и управление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маятниковые поездки связывают столицу с городами и посёлками Подмосковья. Вокруг Москвы особенно быстро появляются новые жилые районы, транспортные развязки и деловые площадки.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3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Маятниковые поездки и быстрый рост пригородов
</a:t>
            </a:r>
            <a:endParaRPr lang="en-US" sz="1393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главный центр притяжения населения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9851" y="1556625"/>
            <a:ext cx="2894048" cy="321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Центрального района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выполняют разные роли: столица задаёт тон экономике и культуре, а областные центры удерживают население за счёт рабочих мест и сервисов.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городе есть «ядро» занятости и образования. Различия проявляются в том, насколько сильна индустрия и транспортные функции.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о численности населения городов (Росстат, региональные статистические сборники; значения могут отличаться по году и источнику).
</a:t>
            </a:r>
            <a:endParaRPr lang="en-US" sz="12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Центрального района характерна заметная доля трудоспособного населения. В Москве и пригородах много студентов и молодых специалистов, которые быстро находят работу или учёбу.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малых городах и сельской местности чаще наблюдается старение населения. Причина — отток молодёжи в крупные центры, где больше вакансий и образовательных программ.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района зависит от миграции, уровня занятости и доступности учреждений образования. Там, где есть университеты и рабочие места, возрастной профиль обычно «моложе».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населения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группы населения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 самая крупная группа — трудоспособное население. Структура заметно меняется между крупными городами и периферией.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молодёжь уезжает из малых городов и сёл, доля пожилых растёт. В Москве возрастной профиль «поддерживается» студентами и работающими взрослыми.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возрастные распределения населения по Центральному району: Росстат (сводные данные по возрастным группам; для наглядности).
</a:t>
            </a:r>
            <a:endParaRPr lang="en-US" sz="12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3810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84543"/>
            <a:ext cx="464400" cy="37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89543"/>
            <a:ext cx="464400" cy="3715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65787" y="2943103"/>
            <a:ext cx="3483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её влияние на численность населения
</a:t>
            </a:r>
            <a:endParaRPr lang="en-US" sz="2625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приезжают в крупные города Центрального района ради работы и более высоких доходов. Здесь больше работодателей, а вакансии часто разнообразнее, чем в малых поселениях.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 доход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идёт и ради образования: обучение в университетах и колледжах притягивает выпускников из разных регионов. После учёбы часть молодых людей остаётся в городе.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квалификация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дают более широкий выбор медицинских услуг и специалистов. Поэтому часть миграций связана с необходимостью обследований, лечения и сопровождения.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социальные услуги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сохраняется отток из малых городов и сельской местности в Москву, Подмосковье и областные центры. Это усиливает рост агломераций и снижает численность части территорий.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Отток с периферии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1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миграция меняет расселение в районе
</a:t>
            </a:r>
            <a:endParaRPr lang="en-US" sz="31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цепочка, которая объясняет концентрацию населения и рост агломераций.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состав и культурное разнообразие Центрального района
</a:t>
            </a:r>
            <a:endParaRPr lang="en-US" sz="1963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Центральном районе в целом преобладают русские, однако именно крупные города делают картину заметно разнообразнее. В повседневной жизни это видно по разным праздникам, школам и сообществам, где люди общаются на разных языках и сохраняют собственные традиции.
</a:t>
            </a:r>
            <a:endParaRPr lang="en-US" sz="111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русских и многонациональная повседневность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«встреча регионов»: языки, привычки, культурные площадки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областные центры притягивают людей учебой, работой и сервисами, поэтому здесь часто пересекаются пути жителей из разных регионов России и соседних стран. Многонациональная среда поддерживается городской инфраструктурой: библиотеками, центрами культуры, языковыми программами и мероприятиями.
</a:t>
            </a:r>
            <a:endParaRPr lang="en-US" sz="103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образовательные центры района формируют «культурный обмен»: студенты, преподаватели и молодые специалисты знакомятся с традициями друг друга. Театры, музеи и общественные пространства становятся местами, где различия превращаются в общие впечатления и новые знакомства.
</a:t>
            </a:r>
            <a:endParaRPr lang="en-US" sz="111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искусство объединяют людей разных культур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населения по основным видам деятельности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Центральном районе заметно доминирование занятости в сфере услуг и управлении, что связано с ролью Москвы как столицы и делового центра.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«городская» структура занятости дополняется сильными промышленными традициями в старых индустриальных городах и значимостью транспорта и науки.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 по видам деятельности: качественная обобщённая схема (точные проценты зависят от года и методики Росстата; цифры на слайде — условные).
</a:t>
            </a:r>
            <a:endParaRPr lang="en-US" sz="12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квалификация жителей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Центральном районе сосредоточены ведущие университеты, колледжи, научные институты и учебные центры страны. Поэтому здесь чаще встречаются люди с высшим и средним специальным образованием.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студентов поддерживает более молодую возрастную структуру Москвы и крупных городов. Учёба формирует спрос на рабочие места и даёт импульс развитию новых сервисов.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учреждения также «поднимают планку» для всей городской среды: больше практик, стажировок и совместных проектов. Это усиливает связь между обучением и последующей работой.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квалификация населения связана с развитием управления, науки, медицины и ИТ. В таких сферах важны профессиональные навыки, а спрос на них растёт вместе с ролью города.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5409" y="359999"/>
            <a:ext cx="3718181" cy="2777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село в Центральном районе: сравнение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чаще всего различаются городские и сельские территории Центрального района по плотности населения, возрастной структуре, работе и доступности базовых услуг.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2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сравнение по типичным признакам городских и сельских территорий Центрального района (без привязки к конкретному году).
</a:t>
            </a:r>
            <a:endParaRPr lang="en-US" sz="1122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— города концентрируют людей и услуги, а сёла чаще сталкиваются с оттоком молодёжи и сокращением числа жителей.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575" y="1545710"/>
            <a:ext cx="410550" cy="46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72310"/>
            <a:ext cx="468000" cy="41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325760"/>
            <a:ext cx="468000" cy="37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304960"/>
            <a:ext cx="468000" cy="416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населения Центрального района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агломерациях больше ежедневных поездок, поэтому растёт нагрузка на дороги и общественный транспорт. Жители часто сталкиваются с пробками и очередями на маршруты.
</a:t>
            </a:r>
            <a:endParaRPr lang="en-US" sz="1231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Перегруженность транспорта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 жильё в Москве и близких пригородах опережает предложение. Из‑за этого стоимость аренды и покупки становится одной из главных причин отсеивания части населения.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стоимость жилья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молодёжь уезжает учиться и работать, доля пожилых становится выше. Возникает дефицит специалистов и труднее поддерживать услуги, необходимые населению.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части малых городов и периферии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района развиваются неодинаково: центры получают инвестиции и рабочие места, а периферия — меньше. Это усиливает контраст в возможностях образования и занятости.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развитие территорий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Миграционный баланс и направления перемещения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общей логике потоков крупнейшие центры притягивают больше людей, чем теряют, а периферия чаще работает на «утечку» молодёжи.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баланс усиливает различия между центром и окраинами: агломерации растут, а периферийные территории — сужают людской потенциал.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миграционных направлений в Центральном районе (условные индикаторы; точные значения зависят от года и статистических методик).
</a:t>
            </a:r>
            <a:endParaRPr lang="en-US" sz="12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Причины, которые превращают Центральный район в магнит для населения
</a:t>
            </a:r>
            <a:endParaRPr lang="en-US" sz="2134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 переселения и цепочки выбора места проживания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поддерживает демографическую устойчивость района
</a:t>
            </a:r>
            <a:endParaRPr lang="en-US" sz="2238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предприятия, сервисы и деловая среда дают людям возможность трудоустройства в разных отраслях. Это снижает «вынужденный» отток и удерживает население в агломерациях.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экономика и разнообразие рабочих мест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Университеты, колледжи и исследовательские организации привлекают молодёжь и возвращают выпускников. Обучение и стажировки создают дополнительный приток и поддерживают перспективы занятости.
</a:t>
            </a:r>
            <a:endParaRPr lang="en-US" sz="1058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сеть городов и образовательных центров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Миграционный прирост и развитие транспорта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людей из других регионов частично компенсирует старение населения. Развитая транспортная система помогает связывать городские центры и пригород, поддерживая мобильность.
</a:t>
            </a:r>
            <a:endParaRPr lang="en-US" sz="10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район сегодня: столица, города и периферия
</a:t>
            </a:r>
            <a:endParaRPr lang="en-US" sz="2224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Москва: сверхплотная среда и максимум возможностей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сочетаются деловые центры, транспортные развязки и крупные учреждения управления и образования. Из‑за высокой плотности застройки городской темп ощущается особенно заметно: вокруг много рабочих мест и сервисов на сравнительно небольших расстояниях.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Областные города: опора расселения и «узлы» труда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Областные центры в Центральном районе работают как связующие пункты для округов: там сосредоточены образование, медицина, рынки труда и культурные площадки. Их плотность ниже, чем в Москве, но влияние на окружающие территории остаётся сильным.
</a:t>
            </a:r>
            <a:endParaRPr lang="en-US" sz="1075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Периферия и сёла: более спокойный ритм и другие ограничения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пределами агломераций жизнь становится менее плотной, а расстояния между поселениями — больше. Часто заметнее отток молодёжи, и выбор профессий ограничен. Однако сохраняются локальные сообщества и устойчивые сельские формы занятости.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район отличают высокая плотность, сильная урбанизация и крупнейшие агломерации. Москва задаёт миграцию, занятость и культуру, а периферия часто теряет жителей, сохраняя заметный контраст с центром.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мысль: контрасты, которые формируют население района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2026-05-11T21:49:27Z</dcterms:created>
  <dcterms:modified xsi:type="dcterms:W3CDTF">2026-05-11T21:49:27Z</dcterms:modified>
</cp:coreProperties>
</file>