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и -ing form: две важные формы глагола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to do и doing: когда, зачем и как их выбирать.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упражнениях и диалогах. Они помогают говорить о планах, привычках, желаниях и действиях в процессе, а ошибка в выборе формы может изменить смысл предложения или сделать его неверным.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7 классе знать infinitive и -ing form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infinitive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 — это глагол с частицей to: to play, to study, to help. Он сохраняет базовое значение действия и легко узнаётся в 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намерение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infinitive показывает, зачем совершается действие или что человек собирается сделать. Например: I want to read, She decided to join, We hope to win.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некоторых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английской речи infinitive часто стоит после глаголов желания, решения и надежды: want to go, decide to help, hope to visit. Это важная модель для 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-ing form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окончанием -ing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form образуется добавлением окончания -ing: playing, studying, helping. Такая форма показывает, что действие связано с процессом, занятием или опытом.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-ing form часто передаёт действие, которое происходит сейчас или воспринимается как процесс: They are playing football, She is reading.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интереса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глаголов, связанных с удовольствием или завершением, нужна форма с -ing: I enjoy reading, She finished writing her homework, They kept talking.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школьных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в темах о хобби, уроках и домашнем задании, поэтому её легко запомнить на знакомой лексике.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чаще всего связаны с целью, выбором или будущим действием, поэтому после них обычно стоит to + verb.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глаголом есть желание, план или решение, выбор чаще падает на infinitive.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7 класс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обычно ставится infinitive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чаще описывают занятие, отношение к действию или сам процесс, поэтому после них обычно используется verb + ing.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занятии, предпочтении или результате действия, чаще нужен -ing form.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7 класс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обычно ставится -ing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пары, где значение зависит от выбранной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глагола может менять смысл, поэтому важно читать предложение целиком.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у которых форма меняет смысл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слову перед глаголом и по смыслу предложения.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часто идёт после прилагательных, которые дают оценку: easy to read, difficult to spell, happy to help. Такая модель показывает отношение к действию.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too…to инфинитив показывает, что действие невозможно или затруднено: too tired to play, too young to travel. Смысл строится через оценку состояния.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Достаточность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enough to действие становится возможным благодаря признаку или качеству: old enough to travel, strong enough to carry the bag. Здесь важна связь между качеством и действием.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 описаниях людей, вещей и ситуаций, поэтому их удобно использовать в коротких ответах и письменных заданиях.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после прилагательных и выражений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form после предлогов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обычно используется форма с -ing: good at drawing, interested in music, afraid of swimming. Предлог требует именно такой грамматической формы.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предложениях особенно часто встречаются in, on, about, for, without и after: interested in learning, without saying, after finishing.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-ing помогает связать предлог с действием: before leaving, after finishing, good at drawing. Это делает предложение грамматически точным.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глаголом стоит предлог, стоит сразу подумать о -ing form. Такая проверка помогает избежать типичной ошибки в упражнениях.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там, где ученик ориентируется на русский перевод, а не на грамматическую модель английского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 связаны с выбором формы после конкретных глаголов и с разницей в значении пары stop.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примерам учебной темы для 7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теме infinitive и -ing form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infinitive и -ing form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для сравнения значений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какую форму выбрать и какой смысл она выражает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 зависит не только от глагола, но и от того, что именно хочет сказать говорящий.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возможны обе формы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 to call означает не забыть позвонить, а remember calling — помнить сам факт звонка. Разница показывает, было ли действие обязанностью в будущем или уже сохранённым в памяти событием.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forget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forget the two forms also differ: forget to do refers to an action that was not done, while forget doing means not remembering a past action. Context tells the time of the event.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и try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 stop, one form shows an interruption and the other shows a complete end of the action. With try, to do means an attempt, while doing suggests testing another way.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 to say is used for an announcement or bad news, but regret doing refers to feeling sorry about a past action. Такие пары важно учить вместе с коротким контекстом.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проверки по значению и грамматической модели.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 книга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спокойно читает книгу после уроков и говорит: I like reading. Другой ученик поднимает ту же книгу, чтобы подготовиться к чтению, и выбирает I like to read. Похожая мысль, но разный оттенок смысла помогает почувствовать форму.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 останавливается у двери, чтобы что-то сказать другу: He stopped to talk. В другой ситуации он просто перестаёт говорить на середине фразы: He stopped talking. Эти два предложения легко представить в школьном коридоре.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пары предложений для запоминания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не только на сам глагол, но и на конструкцию вокруг него: это сразу подсказывает нужную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чаще связан с намерением, а -ing form — с действием, процессом и предлогами; это облегчает выбор в упражнениях.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правилам употребления форм глагола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to do, а где — doing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намерение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win, to study и to help показывают, что infinitive часто обозначает то, к чему человек стремится или что собирается сделать.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Enjoying music, finishing homework и avoiding mistakes помогают запомнить, что -ing form часто описывает действие как процесс, привычку или занятие.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сравнивать примеры в коротких парах и замечать конструкцию целиком. Так легче понять, почему перевод слова не всегда подсказывает правильную форму.
</a:t>
            </a:r>
            <a:endParaRPr lang="en-US" sz="1221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повторения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правило перед выполнением упражнений и проверить, почему выбрана именно эта 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предлог или устойчивый глагол, решение часто определяется не переводом, а грамматической моделью и контекстом.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infinitive и -ing form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правильной формы и причины выбора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выбрать нужную форму: план, процесс или результат.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для 7 класса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задаёт себе три простых вопроса, а затем проверяет контекст. Такой способ быстро помогает отличать infinitive от -ing form в школьных заданиях.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помогает передать точный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 и -ing form делают английскую фразу точнее: одна форма показывает цель, другая — процесс или привычку. Если опираться на смысл и контекст, ошибок становится заметно меньше.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2026-05-30T20:07:34Z</dcterms:created>
  <dcterms:modified xsi:type="dcterms:W3CDTF">2026-05-30T20:07:34Z</dcterms:modified>
</cp:coreProperties>
</file>