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русских композиторов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сказкам, танцам и сильным чувствам.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внимательно слушали народные песни, пляски и протяжные мелодии. Из этих простых интонаций рождалась большая музыка о Родине, героях, чудесах, природе и человеческих чувствах.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стала музыкой для сцены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Глинку называют основателем русской классической музыки: он первым смело соединил народные интонации и профессиональное композиторское мастерство в больших сценических произведениях.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— начало русской классики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Глинки звучит светло и уверенно. В ней чувствуется любовь к русской песне, а ещё желание рассказать о важных событиях красиво и понятно.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операх «Иван Сусанин» и «Руслан и Людмила» слышны ясные мелодии, яркий оркестр и образы, которые легко запоминаются и сразу вызывают интерес.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— музыка сказки и чувств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балеты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создал балеты «Щелкунчик», «Лебединое озеро» и «Спящая красавица». В них музыка словно ведёт танец и помогает зрителю поверить в чудо.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мелодии умеют быть нежными, тревожными и радостными. Чайковский особенно любил передавать чувства так, чтобы их мог услышать даже самый маленький слушатель.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Римский-Корсаков и мир чудес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любил истории о волшебстве, морских царях и лесных тайнах. Поэтому его музыка часто напоминает яркий спектакль, где чудо вот-вот появится на сцене.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«Садко» слышатся волны, корабли и далёкие странствия. Оркестр помогает представить простор моря и его меняющееся настроение.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«Снегурочке» оживают лес, весна и зимняя тишина. Музыка передаёт природу так ясно, будто её можно увидеть глазами.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Оркестровые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инструмент у Римского-Корсакова словно добавляет свой цвет. Вместе они создают красивую музыкальную картину, полную блеска и фантазии.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Модест Мусоргский — живые характеры и речь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умел писать так, будто музыка разговаривает. В его сочинениях легко услышать интонации живой речи, поэтому герои кажутся настоящими и очень близкими.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«Картинках с выставки» каждый номер похож на отдельную сценку или рисунок. А в опере «Борис Годунов» особенно ярко слышны история, народ и сильные переживания.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в музыке композиторов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сначала слушали, как поют люди в деревнях и на праздниках. Эти мелодии были простыми, но очень выразительными.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Пляска и хоровод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музыку вошли весёлые ритмы, хороводы и танцевальные движения. Они сделали произведения живыми и легко узнаваемыми.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 помогли создать оперы, балеты и симфонии, которые звучат по-русски и остаются понятными слушателям всех возрастов.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— энергия, ритм, движение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Прокофьева часто звучит бодро и решительно. Чёткий ритм, смелые интонации и яркие мелодии делают её похожей на быстрый и увлекательный рассказ.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«Петя и волк» каждый инструмент изображает героя, а в балете «Ромео и Джульетта» слышны нежность, смелость и очень сильные чувства.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писал симфонии, квартеты и музыку для кино. Его произведения помогают услышать тревогу, надежду и стойкость человека в непростую эпоху.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и творил в трудные годы, когда людям было важно сохранять мужество. Поэтому его музыка часто звучит серьёзно, но никогда не теряет внутренней силы.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сочинениях можно почувствовать и драму, и веру в жизнь. Шостакович умел говорить о сложном так, чтобы музыка оставалась честной и очень выразительной.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Шостакович — музыка трудного времени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соединяет голос, оркестр, декорации и костюмы. Всё вместе помогает зрителю сразу попасть в историю, будто он оказался в настоящем музыкальном театре.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создавали оперы по сказкам, легендам и важным событиям прошлого. Такие сюжеты делают спектакль ярким, интересным и понятным детям.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особенно важны арии, хоры и увертюра. Арии раскрывают чувства героев, хоры показывают народ или толпу, а увертюра настраивает на действие.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поют несколько голосов или целый хор, сцена звучит особенно торжественно. Опера умеет быть и весёлой, и грустной, и совсем волшебной.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— спектакль, где поют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— музыка, которая танцует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рассказывает историю без слов: её ведут музыка, жесты и движение. Поэтому в нём так важны ритм, плавность и точная смена настроений.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балетах Чайковского мелодии словно помогают танцорам говорить. Они создают сказку, красоту и живые чувства, которые легко понять даже без объяснений.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симфония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строится как большой музыкальный разговор. Одна тема появляется, потом меняется, спорит сама с собой и возвращается уже по-новому.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Оркестровые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инструмента свой голос и характер. Скрипки могут петь, трубы — звучать торжественно, а флейты — создавать ощущение лёгкости и воздуха.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поручали симфонии говорить о надежде, тревоге, празднике и испытаниях. Музыка помогает услышать, как человек переживает важные события.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симфонии можно услышать ветер, шаги, звон колоколов или шум большого города. Так оркестр рисует целый мир без единого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внимательнее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 уловить, какой у музыки характер: она идёт быстро или спокойно, звучит громко или тихо. Это помогает сразу понять её настроение.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прислушайся, кто ведёт мелодию: скрипка, флейта, труба или виолончель. Когда замечаешь это, музыка становится похожей на увлекательную игру в 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Композиторы изображали зиму, лес и реку плавными, протяжными мелодиями. Иногда они звучат так, будто по снегу тихо скользит санный след.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Птичьи голоса, ветер и плеск воды часто появляются в оркестре благодаря высоким инструментам и мягким аккордам. Так природа становится почти живой.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русской музыке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Весна и пробуждение природы передаются более светлым звучанием, быстрыми движениями и лёгкими переливами. Слушатель как будто видит, как всё оживает после долгой тишины.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из сказочной музыки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на сказочном пути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аккорды напоминают шаги сильного героя. Он идёт через лес, мимо рек и гор, и музыка помогает представить его смелость. В этой истории нет скуки: каждый поворот звучит как новое приключение.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в зимнем лесу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рисует тихий зимний лес, где всё блестит серебром. Где-то вдали появляется царевна, и её шаги будто слышны в каждом мягком звуке. Сказка начинается спокойно, а потом становится всё светлее и радостнее.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царь и волшебные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40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словно показывает море: то тихое, то бурное, то игривое. В глубине этого мира живёт морской царь, а рядом сверкают чудесные волны. Музыка делает сказку яркой и немного таинственной.
</a:t>
            </a:r>
            <a:endParaRPr lang="en-US" sz="11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история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сюжеты в операх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обращались к прошлому страны и показывали в музыке народ, князей и важные события. Так история становилась ближе и понятнее.
</a:t>
            </a:r>
            <a:endParaRPr lang="en-US" sz="1075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 судьбы людей в XX веке
</a:t>
            </a:r>
            <a:pPr algn="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музыка всё чаще рассказывала о войне, трудном выборе и силе человека. В ней слышны и тревога, и вера в жизнь.
</a:t>
            </a:r>
            <a:endParaRPr lang="en-US" sz="1269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стране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русских композиторов по-прежнему напоминают о прошлом России. Они помогают услышать, как история звучит в человеческих голосах и оркестре.
</a:t>
            </a:r>
            <a:endParaRPr lang="en-US" sz="11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русских композиторов в кино и мультфильмах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мелодии сразу создают нужное настроение: радость, ожидание чуда или лёгкую тревогу. Поэтому режиссёры часто используют классическую музыку в сценах, где важны чувства.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помогает и детям, и взрослым лучше понять героя и событие. Один красивый музыкальный фрагмент может сделать кадр гораздо выразительнее.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имён композиторов особенно важно запомнить на этой теме.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шесть имён помогают открыть сказку, танец, природу и историю в русской музыке. Это делает слушание понятным, ярким и очень интересным.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имена, которые важно запомнить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Основатели и сказочники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Глинка, Чайковский, Римский-Корсаков и Мусоргский показали, как русская музыка умеет рассказывать сказки, передавать красоту природы и рисовать яркие сцены. Их произведения легко узнаются по особой мелодичности и образности.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сильных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и Шостакович принесли в музыку энергию, драму и глубокие переживания. Их сочинения напоминают, что оркестр может говорить и о радости, и о сложных временах.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 остаётся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создали музыку, в которой слышны сказка, история, природа и человеческие чувства. Она и сегодня помогает слушать внимательнее, мечтать смелее и узнавать Россию сердцем.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2026-05-24T21:52:18Z</dcterms:created>
  <dcterms:modified xsi:type="dcterms:W3CDTF">2026-05-24T21:52:18Z</dcterms:modified>
</cp:coreProperties>
</file>