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image" Target="../media/image-17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литературе: образ природы, настроения и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ветер становится образом характера, чувства и движения сюжета?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образ ветра на уроках литературы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помогает увидеть, как описание природы превращается в смысловой образ. Он соединяет наблюдение, настроение и характер героя, а значит, удобно показывает, как работает художественный текст.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1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получает ветер в художественном тексте
</a:t>
            </a:r>
            <a:endParaRPr lang="en-US" sz="2261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ветер особенно заметен через ритм, повторы и звукопись. В прозе он чаще помогает создать пространство, атмосферу и ощущение происходящих перемен.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может обозначать обычное движение воздуха, но в литературе он почти всегда получает дополнительный смысл: подсказывает смену обстановки, времени или состояния мира вокруг героя.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нередко намекает на тревогу, опасность, одиночество или внутреннее беспокойство персонажа. Один и тот же образ в разных сценах звучит по-разному и меняет оттенок значения.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ветер работает сразу как деталь и как символ: он показывает не только пейзаж, но и скрытый смысл сцены.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классификация по материалам школьного анализа литературных текстов; дата не требуется.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Настроения, которые создает образ ветра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текстах ветер может звучать мягко, резко или торжественно — это зависит от авторского замысла и жанра.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ветер связывается с переменами и тревогой, но способен передавать и свободу, и надежду.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05186" y="-1200"/>
            <a:ext cx="4538627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6725" y="673200"/>
            <a:ext cx="3999900" cy="407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поэзии: звук, ритм и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поэт передает движение 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выбирают короткие слова и глаголы движения: «веет», «мчится», «шумит», «рвется». Так строка становится подвижной, а читатель почти слышит и видит порыв ветра.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ветер слышится в стихе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Звуковые повторы, шорох и свист делают образ особенно выразительным. В зависимости от эпитета ветер может казаться ласковым, свежим, холодным или грозным.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02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природная деталь превращается в художественный образ
</a:t>
            </a:r>
            <a:endParaRPr lang="en-US" sz="2102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описания ветра к его смысловой роли в тексте.
</a:t>
            </a:r>
            <a:endParaRPr lang="en-US" sz="19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как символ свободы и движения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часто воспринимается как знак свободы: он не знает границ, легко меняет направление и напоминает о просторе. В литературе это помогает передать стремление к дороге, мечте и независимости.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романтических текстах ветер обычно противопоставлен тишине, покою и замкнутому пространству. Такой контраст усиливает ощущение внутреннего порыва и желания выйти за пределы привычного.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Свободу можно показать не только прямо, но и через детали пейзажа: открытое небо, степь, море или поле. Тогда ветер становится частью образа простора и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375959"/>
            <a:ext cx="4894200" cy="1950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образа ветра в разных жанрах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ветер выполняет разные художественные задачи, но всегда связан с движением и изменением.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ветра меняется от жанра к жанру, но почти всегда усиливает выразительность и движение текста.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жанровым особенностям художественных текстов; дата не требуется.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идет по дороге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песне ветер будто шагает рядом с путником: он шуршит в траве, трогает облака и несет вести. Так природа становится живой, а дорога — длинной и наполненной ожиданием.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перемен в народном слове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пословицах и прибаутках ветер напоминает о непостоянстве жизни: сегодня тихо, а завтра уже иначе. Он связывается с дорогой, переменой погоды и тем самым помогает народной речи звучать образно и точно.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ветер умеет говорить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сказочных и песенных текстах ветер часто «гуляет» и «поет», словно понимает человеческую речь. Этот прием делает мир ближе и понятнее, а саму природу — участником событий, а не просто фоном.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народном творчестве и фольклоре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группировка лексики по школьному анализу художественных текстов; дата не требуется.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чаще всего связаны с образом ветра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рядом с ветром часто появляются слова о поле, небе, дороге и погоде — они расширяют пейзаж и усиливают впечатление движения.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Главную роль играют слова действия и звучания: именно они создают ощущение порыва, шума и изменения.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781" y="1830853"/>
            <a:ext cx="222188" cy="35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6363" y="1830853"/>
            <a:ext cx="355500" cy="35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5474" y="3539468"/>
            <a:ext cx="376800" cy="30144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97950" y="692900"/>
            <a:ext cx="77481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состояние героя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94925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выбор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80700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находится в дороге, ветер усиливает ощущение движения и неопределенности. Он подчеркивает, что впереди перемены, а каждое решение дается не сразу и требует внутренней собранности.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25150" y="1830750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настроение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10925" y="23645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ветер часто сопровождает спокойствие, мечтательность или ожидание. Резкий, холодный порыв помогает передать тревогу, страх или одиночество, не называя эти чувства прямо.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1094925" y="3512325"/>
            <a:ext cx="2987700" cy="3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героя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580700" y="4049400"/>
            <a:ext cx="3501900" cy="8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природы в тексте нередко совпадает с переживаниями персонажа. Ветер делает это сходство заметнее и помогает читателю понять внутренний мир героя через пейзаж.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передает свист, шелест и шум через повторяющиеся звуки. Она усиливает ощущение движения и позволяет почти физически почувствовать атмосферу ветра.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помогают читателю увидеть и услышать ветер более наглядно, когда его сопоставляют с голосом, движением, музыкой или бегом. Это делает образ запоминающимся.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Олицетворение делает ветер живым участником текста: он шепчет, сердится, играет, гонит облака. Такой прием особенно выразителен в стихах и сказочных описаниях.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уточняют характер ветра и сразу задают тон описанию: тихий, свежий, ледяной, порывистый. Благодаря им одно природное явление звучит по-разному в зависимости от сцены.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приемы, связанные с образом ветра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675" y="1132744"/>
            <a:ext cx="8376000" cy="335421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анализировать образ ветра в стихотворении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4675" y="642225"/>
            <a:ext cx="8376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увидеть, как природная деталь превращается в художественный образ и раскрывает смысл текста.
</a:t>
            </a:r>
            <a:endParaRPr lang="en-US" sz="151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описании природы у русских писателей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пейзажах русской литературы ветер редко существует отдельно: он сочетается с полем, лесом, рекой, снегом или дождем и помогает точно передать сезон и состояние природы.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силе и звучанию ветер меняет тон сцены: он может быть мягким и прохладным либо резким и тревожным. Иллюстрация с деревьями и облачным небом поддержит это впечатление.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художественных описаний природы; значения отражают типичные литературные ассоциации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образ ветра по временам года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сезон определяет не только описание природы, но и тон всего эпизода.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осень чаще дают тревожный образ, а весна и лето — более легкий и подвижный.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сказке, былине и рассказе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ветер может помогать герою, указывать дорогу или испытывать его на пути. Он делает действие подвижным и поддерживает ощущение чудесного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былине и народном предании ветер связан с простором, дальними дорогами и богатырским размахом. Такой образ усиливает масштаб события и широту пространства.
</a:t>
            </a:r>
            <a:endParaRPr lang="en-US" sz="1175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ветер чаще становится частью бытовой или пейзажной детали. Он помогает создать правдоподобную обстановку и незаметно подсказывает настроение сцены.
</a:t>
            </a:r>
            <a:endParaRPr lang="en-US" sz="11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025" y="1249063"/>
            <a:ext cx="323400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025" y="2966938"/>
            <a:ext cx="323400" cy="323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32038" y="1249063"/>
            <a:ext cx="323400" cy="323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2250" y="2966938"/>
            <a:ext cx="282975" cy="323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36875" y="1930500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движение воздуха без резкого усиления. В тексте он может звучать спокойно или напряженно, но обычно остается самым нейтральным из близких образов.
</a:t>
            </a:r>
            <a:endParaRPr lang="en-US" sz="1100" dirty="0"/>
          </a:p>
        </p:txBody>
      </p:sp>
      <p:sp>
        <p:nvSpPr>
          <p:cNvPr id="16" name="Text 1"/>
          <p:cNvSpPr txBox="1"/>
          <p:nvPr/>
        </p:nvSpPr>
        <p:spPr>
          <a:xfrm>
            <a:off x="1136600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436875" y="3665371"/>
            <a:ext cx="38469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Подчеркивает вращение, стремительность и неустойчивость. Он делает сцену динамичной и чаще всего вызывает ощущение внезапности и потери опоры.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1136600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Вихрь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4837650" y="1930500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Передает более сильное и тревожное движение воздуха. Этот образ часто связан с опасностью, резким изменением обстановки и внутренним напряжением героев.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5550724" y="1226400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Буря
</a:t>
            </a:r>
            <a:endParaRPr lang="en-US" sz="1300" dirty="0"/>
          </a:p>
        </p:txBody>
      </p:sp>
      <p:sp>
        <p:nvSpPr>
          <p:cNvPr id="21" name="Text 6"/>
          <p:cNvSpPr txBox="1"/>
          <p:nvPr/>
        </p:nvSpPr>
        <p:spPr>
          <a:xfrm>
            <a:off x="4837650" y="3665372"/>
            <a:ext cx="3873300" cy="68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Связывает ветер со снегом, холодом и трудной дорогой. Такой образ особенно выразителен, когда автор хочет показать суровую природу и опасные условия.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5550724" y="2944275"/>
            <a:ext cx="31470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Метель
</a:t>
            </a:r>
            <a:endParaRPr lang="en-US" sz="1300" dirty="0"/>
          </a:p>
        </p:txBody>
      </p:sp>
      <p:sp>
        <p:nvSpPr>
          <p:cNvPr id="23" name="Text 8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436875" y="404025"/>
            <a:ext cx="844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образы: ветер, буря, вихрь, метель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782309"/>
            <a:ext cx="4788300" cy="152803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 образа ветра в тексте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художественных функций образа ветра в литературе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 тот же образ может выполнять несколько задач одновременно.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короткое описание ветра может одновременно рисовать пейзаж, передавать чувство и намекать на перемены.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выделить слова, которые прямо или косвенно связаны с ветром: глаголы движения, эпитеты и звуковые повторы. Они помогают понять, каким автор видит природное явление.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при чтении текста о ветре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следует назвать общий тон описания: спокойный, тревожный, резкий или светлый. Такой анализ помогает точнее понять замысел автора и смысл образа.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определить, с чем связан ветер в тексте: с героем, пейзажем или событием сюжета. От этого зависит его роль — деталь, знак или символ.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94375" y="722175"/>
            <a:ext cx="78741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литературе: больше, чем пейзаж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в литературе соединяет природу, чувства героя и авторский смысл. Он делает текст живым, помогает увидеть перемены и учит внимательнее читать художественные детали.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2026-05-22T13:58:41Z</dcterms:created>
  <dcterms:modified xsi:type="dcterms:W3CDTF">2026-05-22T13:58:41Z</dcterms:modified>
</cp:coreProperties>
</file>