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путь от королей к гражданам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власти королей — к правам граждан и республике.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власти: монархия и республика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власть переходила от королей к избранным органам. Этот путь стал результатом спора о привилегиях, равенстве и том, кто должен управлять страной.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1968" y="1424067"/>
            <a:ext cx="2793791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 абсолютной монархии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французский король сосредоточил в своих руках почти всю власть. Он издавал законы, принимал решения о войне и мире и не делил управление с народом.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правил с 1643 по 1715 год и стал символом абсолютной монархии. Его называли «Королём-Солнце», потому что при дворе всё вращалось вокруг его личности.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и 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Версаль показывал богатство и могущество королевской власти. Здесь жили придворные, проходили торжественные церемонии, а роскошь подчеркивала разрыв между двором и большинством жителей страны.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не участвовала в управлении государством. Важные вопросы решались королём и его окружением, поэтому обычные люди почти не влияли на политику и законы.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Старого порядка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Франции было неравным: прав и обязанностей у групп населения было разное количество.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 численности привилегированные сословия имели больше прав, а основная налоговая нагрузка ложилась на третье сословие.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Франции XVIII века, учебные исторические сведения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монархии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долг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тратила огромные средства на войны и содержание двора. Из-за этого долг рос, а государству становилось всё труднее находить деньги на обычные нужды.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голод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урожаи уменьшали количество хлеба, а цены на него быстро поднимались. Для многих семей это означало нехватку пищи и постоянную тревогу за завтрашний день.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сословий пользовалась льготами и платила меньше, чем остальные. Третье сословие всё чаще считало такую систему несправедливой и требовало равных правил для всех.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и духовенство сохраняли особое положение в обществе. Когда одни имеют больше прав, а другие — больше обязанностей, недовольство неизбежно растёт.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говорили о свободе, разуме и равенстве людей. Эти мысли помогали многим французам понять, что старый порядок можно и нужно менять.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назревала революция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причины усиливали друг друга: экономические трудности превращались в политическое недовольство и доверие к старому порядку быстро исчезало.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толчками стали налоговая несправедливость и хлебный кризис: именно они сильнее всего затронули повседневную жизнь большинства французов.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 о причинах Французской революции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 в 1789 году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мая 1789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созвал Генеральные штаты, чтобы найти выход из финансового кризиса. Это было редкое событие, потому что подобные собрания долго не проводились.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собрании присутствовали духовенство, дворянство и третье сословие. Формально все могли говорить о проблемах страны, но их интересы резко различались.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голосах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третьего сословия требовали больше влияния, потому что выражали мнение большинства населения. Именно разногласия о голосовании сделали конфликт особенно острым.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Национальному собранию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весны и начала лета 1789 года, когда часть общества отказалась принять старые правила.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 и начало революции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 1789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Парижане взяли Бастилию — крепость, которую считали символом королевской власти и произвола. Это событие стало громким знаком того, что перемены уже начались.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1789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о Бастилии быстро разошлись по стране. Во многих местах усилились волнения, а жители стали опасаться возвращения прежнего порядка силой.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события революция стала не только политическим спором, но и массовым движением. Люди увидели, что старую систему можно бросить вызов.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480" y="2012504"/>
            <a:ext cx="367465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 новые идеи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утверждала, что люди должны быть равны перед законом. Это означало конец привилегий по рождению и более справедливые правила для всех граждан.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защищал свободу человека и ограничивал произвол власти. Теперь государство должно было уважать личность, а не считать человека полностью зависимым от короля.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собственность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важных принципов стало право владеть имуществом. Для многих жителей это было знаком того, что их труд и имущество получают защиту государства.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представления о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Декларации изменили взгляд на государство: власть должна служить гражданам. Эти принципы стали основой для будущих республик во Франции и за её пределами.
</a:t>
            </a:r>
            <a:endParaRPr lang="en-US" sz="12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казнь Людовика XVI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Людовика XVI обвинили в измене революции и в попытках помешать новым законам. Для многих французов суд над королём стал проверкой: может ли даже монарх отвечать перед страной.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Конвента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Конвент признал Людовика виновным и приговорил его к смертной казни. Это показало, что революционная власть уже не считалась с прежними королевскими привилегиями.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и её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 января 1793 года казнь состоялась в Париже на площади Революции. После этого разрыв Франции с монархией стал окончательным, а революция вошла в более жёсткую и радикальную фазу.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режимов во Франции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смена власти происходила не мгновенно: её ускоряли кризисы, войны и давление общества. Хронология помогает увидеть, как Франция долго искала устойчивую форму 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повороты истории показывают: республика укрепилась только после нескольких попыток и возвращений к монархии.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Франции, XVIII–XIX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 новая власть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1799 году Наполеон Бонапарт пришёл к власти после революционных потрясений и пообещал навести порядок. Многие жители поддержали его, надеясь на стабильность и прекращение хаоса.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1804 году он стал императором, сосредоточив власть в своих руках. При этом Наполеон сохранил часть революционных перемен, но сделал управление страной более жёстким и централизованным.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Наполеона закрепил равенство перед законом, защиту частной собственности и единые правила для всей страны. Эти нормы сильно повлияли на жизнь французов и на последующие законы в Европе.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129" y="1426907"/>
            <a:ext cx="391056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французские республики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республиканская власть менялась во Франции и почему каждая республика возникала в ответ на новый исторический кризис.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республика появлялась после кризиса, но со временем французская политическая система стала устойчивее и ближе к современным демократическим принципам.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Франции: республиканские режимы, XVIII–XXI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лет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просуществовала именно столько и стала одной из самых долговечных форм республиканской власти во Франции.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срок показывает, что к концу XIX века республиканские идеи уже прочно вошли в политическую жизнь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Франции; 1870–1940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республики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Сине-бело-красный флаг стал одним из самых узнаваемых знаков Франции. Он напоминает о революции и о том, что страна принадлежит гражданам, а не королевскому дому.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«Свобода, Равенство, Братство» выражают главную идею новой Франции. Этот девиз подчёркивает, что у людей должны быть одинаковые права и уважение со стороны государства.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Марсельеза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«Марсельеза» появился в революционную эпоху и стал символом защиты страны и её свободы. Его поют как напоминание о гражданской смелости и единстве народа.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 — женский образ Французской республики. Её изображают как символ свободы, гражданского достоинства и власти народа, который сам выбирает своё будущее.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власти во 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политических перемен во Франции от Старого порядка к устойчивой республике.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сегодня как республика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Франция живёт по Конституции Пятой республики, созданной в 1958 году. Она стала ответом на политическую нестабильность и укрепила роль общенациональной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избирается гражданами, а закон принимают парламент и другие государственные органы. Такая система соединяет выборность власти с чёткими правилами её работы.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граждан, равенство перед законом и представление о народе как источнике власти сформировались ещё в революционную эпоху. Сегодня они остаются основой французского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может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история показывает, что устройство государства не бывает вечным. Когда общество, экономика и идеи меняются, вместе с ними меняется и политическая власть.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становятся нормой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Франции получили сильный импульс идеи о правах человека, равенстве и гражданстве. Позже они повлияли на законы и конституции многих европейских стран.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от монархии к республике стал наглядным примером того, как люди добиваются перемен. Эта история помогает понять, зачем обществу нужны участие и ответственность граждан.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 короля к гражданам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прошла долгий путь от власти королей к республике, и в этом пути особенно важны революция, права человека и участие граждан в жизни государства.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2026-06-02T08:02:57Z</dcterms:created>
  <dcterms:modified xsi:type="dcterms:W3CDTF">2026-06-02T08:02:57Z</dcterms:modified>
</cp:coreProperties>
</file>