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осевая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фигуры, точные свойства, понятная симметрия.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видны в зданиях, знаках и узорах, а осевая симметрия — в природе и чертежах. Эти свойства помогают сравнивать части фигуры, находить середины и проверять построения.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это многоугольник, который состоит из трёх отрезков. Они соединяются в трёх вершинах и образуют замкнутую фигуру, удобную для измерений и построений.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треугольника образует угол с двумя другими сторонами. Внутренние углы всегда связаны между собой так, что их сумма равна 180°.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 простым сложением длин всех трёх сторон. Это помогает сравнивать треугольники, решать задачи на измерения и проверять точность построения.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служит элементом более сложных рисунков, схем и моделей. Благодаря жёсткости формы его активно используют в геометрии, черчении и инженерных конструкциях.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треугольник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7457" y="1935209"/>
            <a:ext cx="4009711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треугольников удобно сравнивать по двум признакам: длинам сторон и величинам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треугольник может входить сразу в две группы, если совпадают оба набора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классификация треугольников по сторонам и углам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его ось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такого треугольника две стороны одинаковой длины, а углы при основании тоже равны. Из-за этого фигура выглядит уравновешенной и легко делится на две похожие половины.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через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проходит от вершины между равными сторонами к середине основания. Эта линия делит фигуру на зеркальные части и помогает увидеть связь между равенством сторон и симметрией.
</a:t>
            </a:r>
            <a:endParaRPr lang="en-US" sz="11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осевой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фигуры на совпадение отражённых частей.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934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осевой симметрии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при осевой симметрии не меняются. Соответствующие углы у исходной фигуры и её отражения равны, поэтому форма сохраняется без искажений.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отрезки остаются той же длины. Фигура не растягивается и не сжимается, поэтому её размеры можно точно сравнивать до и после отражения.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 разные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и её образ находятся на одинаковом расстоянии от оси, но по разные стороны от неё. Именно это делает отражение зеркально точным.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движение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меняет только расположение фигуры относительно прямой. Её свойства сохраняются, поэтому в геометрии это относят к движениям.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у разных треугольников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 равенство сторон связано с симметрией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равных элементов у треугольника, тем больше его осей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треугольников и осевой симметрии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такой фигуры три оси симметрии. Каждая проходит через вершину, середину противоположной стороны и центр треугольника, деля его на равные части.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 60°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внутренний угол равностороннего треугольника равен 60°. Это делает его не только симметричным, но и очень удобным для построений и проверки измерений.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каждая сторона имеет одинаковую длину. Поэтому фигура выглядит особенно правильной и легко распознаётся среди других треугольников.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 треугольник без оси симметрии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разностороннем треугольнике все три стороны имеют разную длину. Из-за этого нельзя провести прямую, которая разделила бы фигуру на две одинаковые части.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совпадающего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отразить такой треугольник, его половины не наложатся друг на друга. Углы и стороны не совпадают, поэтому ось симметрии отсутствует.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 треугольник удобно использовать как пример фигуры без симметрии. Он помогает лучше понять, что равенство сторон и углов влияет на наличие оси.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в равнобедренном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и проверки по вершине, основанию и равным сторонам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в таком треугольнике одновременно выполняет три роли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строить фигуру и проверять её свойства без лишних линий.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 из школьного курса геометрии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линии и когда они могут совпадать.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одна линия часто совмещает сразу несколько свойств, а в общем случае эти линии обычно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медианы, биссектрисы, высоты и оси симметрии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линий в треугольнике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треугольник может иметь разные углы, но их сумма всегда остаётся одной и той же величиной.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углов приводят к одной сумме, поэтому правило 180° удобно использовать для проверки вычислений и построений.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внутренних углов треугольника, школьная геометрия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 природе и быту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объекты легче сравнивать и узнавать. Нашему глазу обычно приятны ровные, уравновешенные формы, поэтому осевая симметрия часто используется в дизайне и оформлении.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посуде, мебели, упаковке и декоративных деталях симметрия помогает сделать форму аккуратной и удобной. Чаще всего она подчёркивает центр предмета и его устойчивость.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 орнаменты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Снежинки, узоры на ткани и декоративные орнаменты часто строятся вокруг оси. Благодаря этому рисунок выглядит упорядоченно, а повторяющиеся элементы воспринимаются как единое целое.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 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живых объектов левая и правая части похожи, поэтому их легко мысленно разделить прямой. Особенно заметны такие формы у бабочек, листьев и человеческого лица.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форма на дорогах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заметны и в дорожных знаках, особенно там, где важно быстро привлечь внимание. Их чёткий силуэт легко увидеть издалека и легко отличить от других фигур. На иллюстрации подойдёт предупреждающий знак с симметричным контуром, который помогает сразу понять сообщение.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в каркасах и крышах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выбирают в строительстве не случайно: такая форма хорошо сохраняет очертания и помогает распределять нагрузку. Поэтому треугольные элементы встречаются в фермах, крышах, опорах и каркасах. На изображении можно показать крышу или мостовую конструкцию, где повторяющиеся треугольники создают прочный и аккуратный рисунок.
</a:t>
            </a:r>
            <a:endParaRPr lang="en-US" sz="85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архитектуре и знаках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симметрии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точкам и расстояниям помогает избежать ошибок даже в простых чертежах.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со сложностью фигуры, а с невнимательной проверкой соответствующих элементов и положения оси.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теме симметрии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треугольников, чертежей и рисунков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3053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2184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для запоминания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сумма внутренних углов равна 180°. Поэтому, зная два угла, легко найти третий и проверить правильность решения в задаче.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всегда три стороны, три вершины и три угла. Это одна из самых простых фигур, на которой удобно учиться измерять, сравнивать и строить.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их три, у равнобедренного — одна, а у разностороннего — ни одной. Чем больше равных элементов, тем выше симметрия.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делит фигуру на две одинаковые части и сохраняет форму, размеры и углы. Это удобно при построении чертежей и проверке ответов.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симметрия: главное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удобно изучать через стороны, углы и оси симметрии. Чем больше равных элементов, тем больше симметрия, а значит, проще проверять и строить фигуры.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2026-05-29T01:19:57Z</dcterms:created>
  <dcterms:modified xsi:type="dcterms:W3CDTF">2026-05-29T01:19:57Z</dcterms:modified>
</cp:coreProperties>
</file>