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Объединённые нации на пути к победе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Коалиция союзников изменила ход войны и открыла путь к ООН.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союзникам пришлось объединиться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Победить державы Оси поодиночке было невозможно: союзникам пришлось согласовать цели, разделить театры войны и превратить разрозненные силы в единую коалицию.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сентября 1939
</a:t>
            </a:r>
            <a:pPr algn="l" indent="0" marL="0">
              <a:lnSpc>
                <a:spcPct val="90000"/>
              </a:lnSpc>
              <a:buNone/>
            </a:pPr>
            <a:r>
              <a:rPr lang="en-US" sz="49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напала на Польшу, а Великобритания и Франция объявили ей войну. Локальный кризис быстро превратился в общеевропейское столкновение.
</a:t>
            </a:r>
            <a:endParaRPr lang="en-US" sz="1177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1940: поражение Франции
</a:t>
            </a:r>
            <a:pPr algn="l" indent="0" marL="0">
              <a:lnSpc>
                <a:spcPct val="90000"/>
              </a:lnSpc>
              <a:buNone/>
            </a:pPr>
            <a:r>
              <a:rPr lang="en-US" sz="4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Франции показало, что конфликт выходит за рамки одного континента. Германия получила новые возможности, а война охватила почти всю Европу.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становится мировой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Коалиция стала не просто набором союзов, а системой общего планирования, где решали судьбу фронтов, поставок и дипломатии вместе.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подключение новых держав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конфликт вступили СССР, США и Китай. Разные регионы войны соединились в единую коалиционную борьбу против держав Оси.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1939–1941: война становится мировой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Объединённых наций
</a:t>
            </a:r>
            <a:endParaRPr lang="en-US" sz="2411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8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политический курс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впервые зафиксировала общую политическую рамку для стран, сражавшихся против Германии, Италии и Японии. Она обозначила не временный союз, а долгосрочную коалицию с едиными обязательствами.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 сепаратный мир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Подписавшие документ государства обязались не заключать отдельный мир с противником. Это лишало державы Оси возможности расколоть союзников дипломатией и вынуждало их вести войну до совместного завершения.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ресурсов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использование всех ресурсов сделало коалицию практическим механизмом войны. Решение объединяло военные, экономические и стратегические усилия в одну систему давления на противника.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72" y="1716712"/>
            <a:ext cx="440878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60474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тройка
</a:t>
            </a:r>
            <a:pPr algn="l" indent="0" marL="0">
              <a:lnSpc>
                <a:spcPct val="90000"/>
              </a:lnSpc>
              <a:buNone/>
            </a:pPr>
            <a:r>
              <a:rPr lang="en-US" sz="68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Великобритания и СССР определяли главные решения коалиции: их промышленность, армия и дипломатический вес задавали общий масштаб борьбы и координации.
</a:t>
            </a:r>
            <a:endParaRPr lang="en-US" sz="1362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 Азии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сковывал значительные силы Японии на материке и удерживал важный азиатский фронт. Его участие не позволяло Токио сосредоточиться только на Тихом океане.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опора
</a:t>
            </a:r>
            <a:pPr algn="l" indent="0" marL="0">
              <a:lnSpc>
                <a:spcPct val="90000"/>
              </a:lnSpc>
              <a:buNone/>
            </a:pPr>
            <a:r>
              <a:rPr lang="en-US" sz="64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Канада, Австралия, Индия и другие союзники обеспечивали людей, базы, транспортные маршруты и сырьё. Их география расширяла возможности коалиции на разных направлениях войны.
</a:t>
            </a:r>
            <a:endParaRPr lang="en-US" sz="1291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Партнёры по сопротивлению
</a:t>
            </a:r>
            <a:pPr algn="l" indent="0" marL="0">
              <a:lnSpc>
                <a:spcPct val="90000"/>
              </a:lnSpc>
              <a:buNone/>
            </a:pPr>
            <a:r>
              <a:rPr lang="en-US" sz="6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Польша и другие страны усиливали коалицию морально и военно. Их участие подтверждало, что сопротивление агрессии стало общеевропейским и международным делом.
</a:t>
            </a:r>
            <a:endParaRPr lang="en-US" sz="1288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8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вошёл в коалицию и почему это было важно
</a:t>
            </a:r>
            <a:endParaRPr lang="en-US" sz="26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Тихий океан — два фронта войны
</a:t>
            </a:r>
            <a:endParaRPr lang="en-US" sz="2982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театр определял судьбу нацистской Германии. Здесь решали исход сухопутные операции, воздушные бомбардировки и продвижение союзных армий к центру рейха.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фронты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Япония действовали по разной логике войны, но их поражение зависело от согласованного давления. Союзникам приходилось распределять силы между двумя удалёнными зонами.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Тихоокеанский театр был морским по масштабу и островным по форме. Он требовал контроля коммуникаций, авианосцев, десантов и постоянного снабжения через океан.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поддержка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на одном направлении помогал другому: победы в Европе освобождали ресурсы для Тихого океана, а ослабление Японии укрепляло общую стратегию коалиции.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Ленд-лиз и общие ресурсы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Ленд-лиз показал, что война выигрывается не только на фронте, но и в производстве, логистике и снабжении.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США сокращала дефицит техники и времени, позволяя союзникам вести войну одновременно на нескольких театрах.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Lend-Lease, материалы United States Office of the Historian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1943 года
</a:t>
            </a:r>
            <a:pPr algn="l" indent="0" marL="0">
              <a:lnSpc>
                <a:spcPct val="90000"/>
              </a:lnSpc>
              <a:buNone/>
            </a:pPr>
            <a:r>
              <a:rPr lang="en-US" sz="4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СССР, США и Великобритании собрались в Тегеране, чтобы согласовать дальнейшие действия против Германии и определить общую логику войны.
</a:t>
            </a:r>
            <a:endParaRPr lang="en-US" sz="1195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 втором фронте
</a:t>
            </a:r>
            <a:pPr algn="l" indent="0" marL="0">
              <a:lnSpc>
                <a:spcPct val="90000"/>
              </a:lnSpc>
              <a:buNone/>
            </a:pPr>
            <a:r>
              <a:rPr lang="en-US" sz="45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договорились о подготовке второго фронта в Западной Европе. Это должно было снять давление с Восточного фронта и лишить Германию свободы манёвра.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стратегия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Тегеран закрепил принцип одновременного наступления. Политическое согласие стало инструментом военного расчёта и ускорило координацию всех фронтов.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8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Тегеран: согласование общей стратегии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 как фактор перелома
</a:t>
            </a:r>
            <a:endParaRPr lang="en-US" sz="2218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 как фактор перелома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Перехват инициативы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Сталинграда и Курска Красная армия перехватила инициативу и начала последовательно теснить вермахт. Германия уже не могла навязывать темп войны.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вермахта
</a:t>
            </a:r>
            <a:pPr algn="l" indent="0" marL="0">
              <a:lnSpc>
                <a:spcPct val="90000"/>
              </a:lnSpc>
              <a:buNone/>
            </a:pPr>
            <a:r>
              <a:rPr lang="en-US" sz="47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танков, самолётов и подготовленных частей на Востоке стали для Германии невосполнимыми. Ресурсы рейха истощались быстрее, чем удавалось создавать новые силы.
</a:t>
            </a:r>
            <a:endParaRPr lang="en-US" sz="1146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все фронты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Связывая основную массу немецких войск, Восточный фронт облегчал действия союзников на Западе и ускорял общий распад обороны рейха.
</a:t>
            </a:r>
            <a:endParaRPr lang="en-US" sz="11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Конференция в Касабланке сделала цель войны предельно ясной: мир наступит только после полного разгрома держав Оси.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Касабланкская конференция союзников, январь 1943 года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закрепил курс на безоговорочную капитуляцию.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высадки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 июня 1944 года союзные войска высадились на побережье Нормандии под прикрытием авиации и флота. На берегу сапёры, медики и пехота действовали как единый механизм, открывая путь к освобождению Франции.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глубь Франции
</a:t>
            </a:r>
            <a:pPr algn="l" indent="0" marL="0">
              <a:lnSpc>
                <a:spcPct val="90000"/>
              </a:lnSpc>
              <a:buNone/>
            </a:pPr>
            <a:r>
              <a:rPr lang="en-US" sz="40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закрепления плацдарма началось продвижение через разрушенные города, живые изгороди и мосты, удерживаемые противником. Каждая миля пути давалась ценой координации между десантом, танками и авиацией.
</a:t>
            </a:r>
            <a:endParaRPr lang="en-US" sz="970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с двух сторон
</a:t>
            </a:r>
            <a:pPr algn="l" indent="0" marL="0">
              <a:lnSpc>
                <a:spcPct val="90000"/>
              </a:lnSpc>
              <a:buNone/>
            </a:pPr>
            <a:r>
              <a:rPr lang="en-US" sz="40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советское наступление сковывало значительные силы вермахта, поэтому Германия уже не могла сосредоточить войска против Нормандии. Два фронта одновременно ломали немецкую оборону и ускоряли её распад.
</a:t>
            </a:r>
            <a:endParaRPr lang="en-US" sz="96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8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западного наступления
</a:t>
            </a:r>
            <a:endParaRPr lang="en-US" sz="22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1944 года Германия теряла не только территории, но и способность быстро восполнять потери в технике, топливе и транспорте.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промышленность и транспорт резко возросла, а потери на фронтах стали невосполнимыми. Военное превосходство союзников превращалось в системное преимущество.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1944: истощение Германии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8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ходу кампаний 1944 года на основе общеизвестной хронологии Второй мировой войны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486" y="3222710"/>
            <a:ext cx="2009468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4–11 февраля 1945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США, Великобритании и СССР обсудили завершение войны и послевоенное устройство Европы. Уже на этом этапе победа рассматривалась вместе с будущими правилами мира.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5408" y="2345180"/>
            <a:ext cx="2009468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Ялтинские решения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договорились о зонах оккупации Германии и принципах контроля над ней. Эти решения должны были предотвратить новый реванш и сохранить баланс в Европе.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84976" y="2942490"/>
            <a:ext cx="2009468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послевоенному порядку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о безопасности была обозначена идея международной организации, которая заменит временный союз постоянным механизмом предотвращения агрессии.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8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Ялтинской конференции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поражения Германии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фронта сжимают кольцо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весне 1945 года Красная армия уже вела бои на подступах к Берлину, а западные войска продвигались через Рейн. Германия оказалась под одновременным военным давлением с двух направлений.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рейха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 мая 1945 года Германия подписала капитуляцию. Это стало итогом не одного решающего сражения, а последовательного истощения армии, экономики и союзнической системы рейха.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военной машины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промышленность страдала от бомбардировок, потери сырья и разрушения транспорта. Даже при мобилизации всех сил рейх уже не мог поддерживать прежний темп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союзники вели войну в Тихом океане
</a:t>
            </a:r>
            <a:endParaRPr lang="en-US" sz="2218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центр войны
</a:t>
            </a:r>
            <a:pPr algn="l" indent="0" marL="0">
              <a:lnSpc>
                <a:spcPct val="90000"/>
              </a:lnSpc>
              <a:buNone/>
            </a:pPr>
            <a:r>
              <a:rPr lang="en-US" sz="45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6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нападения на Перл-Харбор война в Тихом океане стала центральным театром боевых действий. США пришлось вести наступление через огромные расстояния, опираясь на флот, авиацию и базы снабжения.
</a:t>
            </a:r>
            <a:endParaRPr lang="en-US" sz="1005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коммуникации
</a:t>
            </a:r>
            <a:pPr algn="l" indent="0" marL="0">
              <a:lnSpc>
                <a:spcPct val="90000"/>
              </a:lnSpc>
              <a:buNone/>
            </a:pPr>
            <a:r>
              <a:rPr lang="en-US" sz="45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6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оборона держалась на островных гарнизонах и морских коммуникациях, которые тянулись через весь океан. Потеря транспортных линий постепенно делала удержание завоёванных территорий невозможным.
</a:t>
            </a:r>
            <a:endParaRPr lang="en-US" sz="1005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кольца
</a:t>
            </a:r>
            <a:pPr algn="l" indent="0" marL="0">
              <a:lnSpc>
                <a:spcPct val="90000"/>
              </a:lnSpc>
              <a:buNone/>
            </a:pPr>
            <a:r>
              <a:rPr lang="en-US" sz="45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6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действовали поэтапно: освобождали ключевые острова, перерезали снабжение и приближались к Японским островам. Так стратегия постепенно лишала Японию инициативы и топлива для продолжения войны.
</a:t>
            </a:r>
            <a:endParaRPr lang="en-US" sz="10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57" y="1898588"/>
            <a:ext cx="603411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28157"/>
            <a:ext cx="698568" cy="62094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50691"/>
            <a:ext cx="731757" cy="58540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фронт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 1937 года удерживал крупные силы японской армии на материке. Это не позволяло Токио свободно перебрасывать войска в другие районы и ослабляло общий наступательный потенциал.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Бирма и сухопутные коридоры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Бирма стала важной линией борьбы за дороги, аэродромы и снабжение. Контроль над этим направлением помогал союзникам поддерживать Китай и нарушать японские коммуникации в Юго-Восточной Азии.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морских связей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Филиппины и островные районы стали местом постоянного давления на японский флот и торговые пути. Потеря контроля над морем ускоряла нехватку топлива, боеприпасов и продовольствия.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коалиции
</a:t>
            </a:r>
            <a:pPr algn="l" indent="0" marL="0">
              <a:lnSpc>
                <a:spcPct val="90000"/>
              </a:lnSpc>
              <a:buNone/>
            </a:pPr>
            <a:r>
              <a:rPr lang="en-US" sz="49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США, Великобритании и местных сил превращали войну в широкую коалиционную борьбу. Чем больше направлений приходилось защищать Японии, тем меньше оставалось свободы манёвра.
</a:t>
            </a:r>
            <a:endParaRPr lang="en-US" sz="118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азиатских союзников
</a:t>
            </a:r>
            <a:endParaRPr lang="en-US" sz="2218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азиатских союзников
</a:t>
            </a:r>
            <a:endParaRPr lang="en-US" sz="22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перелома в Тихом океане
</a:t>
            </a:r>
            <a:endParaRPr lang="en-US" sz="2561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8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1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Мидуэй: утрата инициативы
</a:t>
            </a:r>
            <a:pPr algn="ctr" indent="0" marL="0">
              <a:lnSpc>
                <a:spcPct val="90000"/>
              </a:lnSpc>
              <a:buNone/>
            </a:pPr>
            <a:r>
              <a:rPr lang="en-US" sz="38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у Мидуэя стало поворотным моментом, потому что японский флот потерял часть ударной мощи и стратегическую инициативу. После этого Японии было всё труднее навязывать союзникам собственный темп войны.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1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за островом
</a:t>
            </a:r>
            <a:pPr algn="ctr" indent="0" marL="0">
              <a:lnSpc>
                <a:spcPct val="90000"/>
              </a:lnSpc>
              <a:buNone/>
            </a:pPr>
            <a:r>
              <a:rPr lang="en-US" sz="38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Тихого океана союзники применяли тактику «островных прыжков». Они выбирали опорные пункты, строили аэродромы и обходили сильные гарнизоны, сокращая путь к Японии шаг за шагом.
</a:t>
            </a:r>
            <a:endParaRPr lang="en-US" sz="91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1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морского превосходства
</a:t>
            </a:r>
            <a:pPr algn="ctr" indent="0" marL="0">
              <a:lnSpc>
                <a:spcPct val="90000"/>
              </a:lnSpc>
              <a:buNone/>
            </a:pPr>
            <a:r>
              <a:rPr lang="en-US" sz="38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заливе Лейте и последующих боях японский флот понёс тяжёлые потери. Контроль над морем и воздухом всё больше переходил к союзникам, а оборона Японии становилась реактивной, а не наступательной.
</a:t>
            </a:r>
            <a:endParaRPr lang="en-US" sz="9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1945 года Япония оказалась перед выбором между продолжением войны и капитуляцией. На решение повлияли не только удары по городам, но и потеря стратегической опоры в Азии.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Капитуляция стала результатом накопленного военного и политического давления. Решение было вызвано сочетанием ударов союзников и полной утраты перспективы продолжения войны.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1945: капитуляция Японии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8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августа–сентября 1945 года, общеизвестные исторические сведения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опыт войны превратился в международную систему
</a:t>
            </a:r>
            <a:endParaRPr lang="en-US" sz="2218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Сан-Франциско и Устав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конференции в Сан-Франциско союзники закрепили выводы войны в новом документе. Устав ООН должен был сделать коллективную безопасность не разовой мерой, а постоянным принципом международных отношений.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мира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получила задачу предотвращать агрессию, содействовать мирному урегулированию споров и защищать права человека. Это означало переход от военной коалиции к структуре долгосрочного мира.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союза к системе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совместной борьбы показал, что дипломатия, согласование интересов и общие институты могут быть столь же важны, как армии и флот. Победа стала основой послевоенного порядка.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Победа, изменившая мир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Германией и Японией показала, что решающим становится не одиночное усилие, а согласованная работа государств, армий и дипломатии. Именно из этого опыта выросла послевоенная система безопасности.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2026-07-26T08:19:44Z</dcterms:created>
  <dcterms:modified xsi:type="dcterms:W3CDTF">2026-07-26T08:19:44Z</dcterms:modified>
</cp:coreProperties>
</file>