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— зелёные друзья дома
</a:t>
            </a:r>
            <a:endParaRPr lang="en-US" sz="2385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растут и чем радуют зелёные питомцы.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мир на подоконнике
</a:t>
            </a:r>
            <a:endParaRPr lang="en-US" sz="24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живут рядом с людьми, украшают комнаты и помогают замечать, как растёт и меняется живое существо.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500" y="2077064"/>
            <a:ext cx="33705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25" y="2781486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588" y="3484420"/>
            <a:ext cx="280875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растению для жизни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растению расти крепким и зелёным. Если света мало, листья становятся бледными, а стебель тянется вверх и слабеет, словно ищет окно.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корням и листьям каждый день, но понемногу. Когда растение долго не поливают, оно вянет, а листочки теряют упругость и опускаются.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Растению нужен свежий воздух, чтобы оно чувствовало себя хорошо. В душной комнате рост замедляется, а листья могут выглядеть усталыми и тусклыми.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Комнатным растениям нравится тёплая, спокойная обстановка без холода и сквозняков. В прохладной комнате они растут медленнее и дольше набираются сил.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держит корни, помогает им дышать и получать питание. В рыхлой земле растению легче расти, а в тесной и мокрой — труднее.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горшке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растения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61450" y="1594850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прячется в земле и крепко удерживает растение на месте. Он впитывает воду и помогает получать нужное питание, чтобы зелёный друг не оставался голодным.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261450" y="252460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соединяет корень и листья, словно прочная дорожка. По нему вода и питание поднимаются вверх, поэтому растение может расти, становиться выше и выпускать новые побеги.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1261450" y="344835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ловят свет и помогают растению готовить себе питание. Чем здоровее листья, тем увереннее чувствует себя растение, словно оно получает солнечный завтрак каждый день.
</a:t>
            </a:r>
            <a:endParaRPr lang="en-US" sz="13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ставят в домах и классах
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уютнее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листья делают комнату мягче и приятнее для глаз. Даже один горшок на подоконнике может превратить обычный уголок в тёплое место, где хочется задержаться.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уголок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растения напоминают о лесах, садах и лугах. Они создают маленький живой островок, где можно наблюдать за ростом и учиться бережному отношению.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радует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Комнатный цветок или зелёный кустик рядом с людьми становится тихим домашним другом. Он не шумит, но каждый день дарит свежий вид и хорошее настроение.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растению нравится стоять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Большинству комнатных растений подходит подоконник или место рядом с окном. Там света достаточно, но листья не должны стоять под слишком жаркими лучами.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слишком темно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растение поставить далеко от окна, ему будет трудно расти. Стебель может вытянуться, а листья стать слабыми, потому что света будет мало.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солнцем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Палящее солнце иногда оставляет на листьях ожоги. Поэтому растение лучше слегка притенять, чтобы свет был ярким, но не обжигал зелёные листочки.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Поворачивать горшок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иногда поворачивать горшок, растение будет тянуться ровнее. Тогда листья получат свет со всех сторон, а зелёный кустик не наклонится в одну сторону.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поливать растение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трогаем верхний слой земли пальцем. Если он ещё влажный, полив можно отложить.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подходящий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немного подсохла, растение пора поливать. Так корни не будут стоять в лишней воде.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Поливаем понемногу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льют аккуратно, чтобы она дошла до корней. В поддоне не стоит оставлять лужицу.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время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растения обычно пьют меньше, а летом — больше. Поэтому полив всегда проверяют снова через некоторое 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здорового растения листья выглядят свежими, зелёными и упругими. Они не свисают вниз и не покрываются пятнами. Стебель остаётся крепким, а в горшке может появиться новый маленький листочек.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и упругие листья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подаёт хороший знак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зелёный питомец чувствует себя хорошо, он словно тянется к свету и прибавляет в росте. Земля остаётся умеренно влажной, но не мокрой, а сам кустик выглядит бодрым и аккуратным.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растение чувствует себя хорошо
</a:t>
            </a:r>
            <a:endParaRPr lang="en-US" sz="19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Горшок и почва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Отверстия снизу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Внизу горшка нужны отверстия, чтобы лишняя вода могла уходить. Тогда корни не будут долго стоять в сырости и меньше рискуют испортиться.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Дренаж на дне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дно часто кладут камешки или керамзит. Этот слой помогает воде проходить вниз и делает уход за растением более удобным и безопасным.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Рыхлая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должна быть мягкой и рыхлой, чтобы корни могли дышать. В плотной земле им трудно расти, словно в слишком тесной комнате.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горшок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старый горшок становится тесным, растение пересаживают в более просторный. Так у корней появляется место для роста, а зелёный питомец чувствует себя свободнее.
</a:t>
            </a:r>
            <a:endParaRPr lang="en-US" sz="15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ухаживать за комнатным растением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ежедневного ухода за растением дома или в классе.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порция удобрения может навредить растению.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лишняя доза удобрения способна повредить листья и корни, поэтому подкормку дают очень осторожно и не слишком часто.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ухода за комнатными растениями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новые растения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594837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Листочек фиалки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фиалки новый росток может появиться из листа. Лист осторожно ставят или укореняют в подходящей земле, и со временем рядом вырастает маленькое растение.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518462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 хлорофитума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хлорофитума образуются маленькие розетки на длинных побегах. Когда они подрастают, их можно аккуратно отделить и посадить отдельно в новый горшок.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442088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алоэ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алоэ рядом с главным растением появляются боковые побеги. Их можно пересадить, чтобы вырастилcя ещё один зелёный друг для дома или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комнатные растения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Фикус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Фикус любит светлое место и спокойствие. Если его часто переставлять, он может капризничать, а при хорошем уходе становится высоким и красивым.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Хлорофитум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Хлорофитум быстро растёт и выпускает много длинных листьев. Он выглядит пышным, словно зелёный фонтан, и отлично украшает подоконник или полку.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Алоэ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алоэ толстые листья, в которых хранится вода. Поэтому растение легче переносит короткие перерывы в поливе и остаётся крепким даже в сухой комнате.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умеет долго обходиться без частого полива. Его колючки помогают ему защищаться, а необычная форма делает его заметным среди других растений.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25" y="2415515"/>
            <a:ext cx="33705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растению плохо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листья становятся жёлтыми, растению может не хватать света или питания. Иногда причина в слишком частом поливе, поэтому важно проверить условия рядом с горшком.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листья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или вялый стебель часто говорит о лишней воде. Корни могут страдать, если земля долго остаётся мокрой, и растение начинает терять силу.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стебель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кончики листьев появляются, если воздух слишком сухой, слишком жарко или растению не хватает влаги. Такие изменения легко заметить, если смотреть на растение внимательно.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кончики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растении поселяются вредители, например тля или паутинный клещ. Они мешают листьям расти, поэтому проблему лучше заметить как можно раньше.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вредители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листья и вредители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пыль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листьях постепенно собирается пыль, и растение получает меньше света. Чтобы помочь ему, листья аккуратно протирают мягкой влажной салфеткой, не нажимая слишком сильно.
</a:t>
            </a:r>
            <a:endParaRPr lang="en-US" sz="1326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нижнюю 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вредители прячутся снизу листа, поэтому важно осматривать растение внимательно. Если замечены липкие следы, точки или тонкая паутинка, нужно сразу сообщить взрослому.
</a:t>
            </a:r>
            <a:endParaRPr lang="en-US" sz="1239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 тлей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 выглядит как маленькие мягкие насекомые и часто селится на молодых побегах. Она высасывает сок из растения, поэтому листья могут скручиваться и слабеть.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паутинного клеща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Паутинный клещ очень мал, но его можно узнать по тонкой паутинке и бледным пятнам на листьях. Чем раньше его заметить, тем легче помочь растению.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рядом с растениями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пробовать на вкус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комнатные растения безопасны для еды. Листья и стебли нельзя пробовать на вкус без разрешения взрослых, даже если растение кажется очень красивым.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Ставить устойчиво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Горшок лучше ставить так, чтобы его никто не задел и не опрокинул. Тогда земля не рассыпется, а растение останется целым и спокойным.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с землёй, дренажом и горшками руки нужно вымыть с мылом. Это простое правило помогает сохранить чистоту и здоровье.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колючками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 есть острые края или колючки. Их нужно трогать очень аккуратно, чтобы не поцарапаться и не повредить нежные листья.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светлом подоконнике стоит горшок с зелёным растением, и комната сразу кажется живее. Рядом можно поставить ещё один маленький горшок, чтобы получилось уютное зелёное место для отдыха и наблюдений.
</a:t>
            </a:r>
            <a:endParaRPr lang="en-US" sz="1195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окна дома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Уголок природы в классе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классе несколько растений собираются вместе и создают тихий уголок природы. Их листья отражают свет из окна, а рядом приятно учиться и делать короткую паузу глазами.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рядом с нами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посадить растение в новый горшок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безопасной пересадки комнатного растения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замечать каждый день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смотреть, стало ли растение выше и появились ли новые листочки. Такие наблюдения помогают заметить рост даже тогда, когда он совсем маленький.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обращать внимание, остаются ли листья зелёными и свежими. Если цвет меняется, это может быть первым знаком, что растению нужна помощь.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можно трогать верхний слой почвы пальцем. Так легко понять, сухая она или влажная, и вовремя решить, нужен ли полив.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почки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стебле или веточке появилась почка, значит растение готово расти дальше. Это радостный знак, который приятно замечать снова и снова.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соседи рядом с нами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делают дом и класс уютнее, а уход за ними учит внимательности и заботе. Если давать им свет, воду и добрые руки, они будут радовать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2026-05-25T19:13:33Z</dcterms:created>
  <dcterms:modified xsi:type="dcterms:W3CDTF">2026-05-25T19:13:33Z</dcterms:modified>
</cp:coreProperties>
</file>