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и Мировой океан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 Земли и роль океана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Земли: единая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планете есть не только в океанах: она образует моря, реки, озёра, ледники, подземные горизонты и атмосферный пар. Все эти части связаны круговоротом воды, который постоянно меняет природу суши и океана.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почти вся вода Земли сосредоточена в океане, а пресная вода распределена очень неравномерно.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содержит подавляющую часть воды, а доступная пресная вода составляет лишь малую долю.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Земле: где её больше всего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School, сведения о распределении воды на Земле (данные обобщённые, доли округлены)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 — океан гигантов
</a:t>
            </a:r>
            <a:pPr algn="l" indent="0" marL="0">
              <a:lnSpc>
                <a:spcPct val="90000"/>
              </a:lnSpc>
              <a:buNone/>
            </a:pPr>
            <a:r>
              <a:rPr lang="en-US" sz="39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 — крупнейший на Земле. Его огромная площадь объединяет множество морей и островных дуг. Именно здесь сосредоточены самые глубокие участки дна и самые протяжённые расстояния между берегами.
</a:t>
            </a:r>
            <a:endParaRPr lang="en-US" sz="95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 — океан связей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вытянут с севера на юг и особенно тесно связан с побережьями Европы, Африки и Америки. Через него веками проходили важные морские пути и обмен между материками.
</a:t>
            </a:r>
            <a:endParaRPr lang="en-US" sz="103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океана с разным характером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Индийский, Северный Ледовитый и Южный океаны отличаются условиями воды, льдом и климатом побережий. Каждый из них играет свою роль в движении воздушных масс и морской жизни.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Мировой океан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заливы и проливы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морей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Окраинные моря располагаются у краёв материков и частично отделены островами, полуостровами или подводными поднятиями. Внутренние моря глубже вдаются в сушу и через проливы обычно связаны с океаном.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коридоры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соединяют два водных пространства и служат естественными морскими коридорами. Через них проходят суда, а также перемещаются воды, что влияет на обмен теплом и солями.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бухты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 — это участки моря или океана, которые далеко врезаются в сушу. Они часто становятся удобными местами для портов, потому что берега здесь защищены от сильного прибоя.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побережье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береговой линии влияет на климат побережья. Рядом с морем зимы обычно мягче, а лето прохладнее, потому что вода медленно нагревается и медленно остывает.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дна океана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Шельф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шельф — это мелководная подводная окраина материка. Здесь много света и сравнительно тёплая вода, поэтому именно на шельфе сосредоточена большая часть морской жизни и рыболовных районов.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Склон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Материковый склон начинается там, где дно резко уходит вниз. На этой ступени света уже мало, давление растёт, а рельеф становится более крутым и труднодоступным для 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Ложе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Океаническое ложе занимает самые большие глубины. Здесь находятся равнины, впадины и подводные хребты, а условия жизни зависят от темноты, холода и огромного давления.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 разных частях океана
</a:t>
            </a:r>
            <a:endParaRPr lang="en-US" sz="2549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 разных частях океана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слой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вода лучше освещена, поэтому здесь активно развиваются водоросли и планктон. Именно этот слой даёт пищу многим морским животным и поддерживает большую часть жизни в океане.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Толща воды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толще воды свет быстро ослабевает, а температура становится ниже. Здесь обитают рыбы, медузы и другие организмы, которые могут свободно перемещаться в поисках пищи.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глубиной давление возрастает, а света почти нет. Поэтому глубинные жители часто имеют особое строение тела, медленный обмен веществ и приспособления к постоянной темноте.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самых холодных районах океана жизнь существует. Морские организмы приспосабливаются к льдам, течениям и сезонным изменениям, а некоторые виды мигрируют вслед за пищей.
</a:t>
            </a:r>
            <a:endParaRPr lang="en-US" sz="9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 температура воды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солёность меняются по районам океана и заметно влияют на свойства воды.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близка к 35‰, а температура уменьшается от экватора к полюсам.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географические данные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свойства воды влияют на жизнь
</a:t>
            </a:r>
            <a:endParaRPr lang="en-US" sz="2268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Плотность воды
</a:t>
            </a:r>
            <a:pPr algn="l" indent="0" marL="0">
              <a:lnSpc>
                <a:spcPct val="90000"/>
              </a:lnSpc>
              <a:buNone/>
            </a:pPr>
            <a:r>
              <a:rPr lang="en-US" sz="49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влияет на плотность воды: чем она выше, тем легче образуются слои и тем сложнее воде быстро перемешиваться. Это важно для распространения тепла и веществ в океане.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Жизненные процессы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определяет, насколько быстро растут и развиваются морские организмы. В тёплой воде жизнь обычно активнее, а в холодной процессы идут медленнее.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Образование льда
</a:t>
            </a:r>
            <a:pPr algn="l" indent="0" marL="0">
              <a:lnSpc>
                <a:spcPct val="90000"/>
              </a:lnSpc>
              <a:buNone/>
            </a:pPr>
            <a:r>
              <a:rPr lang="en-US" sz="45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охлаждении воды в высоких широтах начинает образовываться морской лёд. Он меняет условия для животных и растений, а также влияет на обмен теплом между океаном и атмосферой.
</a:t>
            </a:r>
            <a:endParaRPr lang="en-US" sz="10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движения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 проявления движений воды в океане
</a:t>
            </a:r>
            <a:endParaRPr lang="en-US" sz="26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меняют жизнь у берегов. В чём это заметно?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 у берега
</a:t>
            </a:r>
            <a:pPr algn="ctr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течение идёт вдоль берега и словно приносит ему мягкое дыхание океана. Зимы становятся менее суровыми, а воздух — влажнее. Именно так океанические потоки помогают формировать более комфортную погоду на побережьях.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и жизнь
</a:t>
            </a:r>
            <a:pPr algn="ctr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течение действует иначе: оно охлаждает прибрежный воздух и делает его суше. Из-за этого на некоторых берегах возникают туманы, а рыбы и планктон перемещаются в другие районы, где условия для них лучше.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Потоки, питание и штормы
</a:t>
            </a:r>
            <a:pPr algn="ctr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течения встречаются и перемешивают воду, в океан поднимаются питательные вещества из глубины. Это привлекает рыбу и птиц, но в некоторых местах сильные потоки усиливают волны и штормовую опасность для судов.
</a:t>
            </a:r>
            <a:endParaRPr lang="en-US" sz="9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149" y="3327084"/>
            <a:ext cx="341325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воды
</a:t>
            </a:r>
            <a:pPr algn="l" indent="0" marL="0">
              <a:lnSpc>
                <a:spcPct val="90000"/>
              </a:lnSpc>
              <a:buNone/>
            </a:pPr>
            <a:r>
              <a:rPr lang="en-US" sz="65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прибрежной зоне больше света и пищи, поэтому здесь растут водоросли и обитают моллюски, крабы и многие рыбы. Такие места особенно богаты жизнью и удобны для наблюдений.
</a:t>
            </a:r>
            <a:endParaRPr lang="en-US" sz="1313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Толща воды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толще воды дрейфуют планктон и медузы. Планктон не может быстро плыть против течения, зато именно он служит началом многих морских пищевых цепей.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обитатели
</a:t>
            </a:r>
            <a:pPr algn="l" indent="0" marL="0">
              <a:lnSpc>
                <a:spcPct val="90000"/>
              </a:lnSpc>
              <a:buNone/>
            </a:pPr>
            <a:r>
              <a:rPr lang="en-US" sz="65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океана почти не получают солнечного света. Здесь живут организмы, которым помогают выживать прочные тела, особые органы чувств и умение экономно расходовать энергию.
</a:t>
            </a:r>
            <a:endParaRPr lang="en-US" sz="1308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распределены
</a:t>
            </a:r>
            <a:pPr algn="l" indent="0" marL="0">
              <a:lnSpc>
                <a:spcPct val="90000"/>
              </a:lnSpc>
              <a:buNone/>
            </a:pPr>
            <a:r>
              <a:rPr lang="en-US" sz="67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организмы распределены по разным зонам, потому что свет, температура, давление и количество пищи меняются с глубиной. Поэтому океан похож на несколько разных миров.
</a:t>
            </a:r>
            <a:endParaRPr lang="en-US" sz="1354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морские организмы?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морских организмов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Планктон, нектон и бентос — три основные группы морской жизни. Они отличаются способом движения и местом обитания, но вместе поддерживают пищевые связи в океане.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морская жизнь распределяется по способу движения и месту обитания, а не только по виду организмов.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темам школьной географии и 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даёт Мировой океан?
</a:t>
            </a:r>
            <a:endParaRPr lang="en-US" sz="2253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из 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38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дают человеку рыбу, моллюсков и водоросли. Эти продукты важны для питания миллионов людей, а прибрежный промысел веками помогал развиваться городам и портам.
</a:t>
            </a:r>
            <a:endParaRPr lang="en-US" sz="961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полезные 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3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9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морской воды получают соль, а на шельфе добывают нефть и газ. Это делает океан важным источником сырья, но требует осторожного и бережного использования.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36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пути соединяют страны и материки. По ним перевозят грузы и пассажиров, поэтому морской транспорт остаётся одним из самых удобных и значимых в мире.
</a:t>
            </a:r>
            <a:endParaRPr lang="en-US" sz="911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 климат и круговорот воды: испарение с поверхности даёт влагу облакам и осадкам. Без этой роли жизнь на суше была бы совсем другой.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2144917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3886" y="2144917"/>
            <a:ext cx="485400" cy="43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624" y="2144917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5362" y="2144917"/>
            <a:ext cx="485400" cy="43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6100" y="2166491"/>
            <a:ext cx="485400" cy="3883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используют океан в жизни?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
</a:t>
            </a:r>
            <a:pPr algn="l" indent="0" marL="0">
              <a:lnSpc>
                <a:spcPct val="90000"/>
              </a:lnSpc>
              <a:buNone/>
            </a:pPr>
            <a:r>
              <a:rPr lang="en-US" sz="45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помогает людям получать пищу и работать в морских районах. Но при добыче важно соблюдать правила, чтобы не истощать запасы рыбы и не нарушать равновесие в природе.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 перевозят между странами товары, топливо и технику. Морские пути связывают континенты, поэтому порты и каналы имеют большое значение для торговли и экономики.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49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шельфе ведут добычу нефти и газа, используя специальные платформы. Такая работа даёт энергию, но при авариях может серьёзно повредить морской среде.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туризм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океана привлекают туристов, любителей купания и морских прогулок. Отдых у воды полезен, если люди не оставляют мусор и не разрушают природные участки.
</a:t>
            </a:r>
            <a:endParaRPr lang="en-US" sz="1196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
</a:t>
            </a:r>
            <a:pPr algn="l" indent="0" marL="0">
              <a:lnSpc>
                <a:spcPct val="90000"/>
              </a:lnSpc>
              <a:buNone/>
            </a:pPr>
            <a:r>
              <a:rPr lang="en-US" sz="49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человек использует океан, тем важнее беречь его берега и воды. Простые правила поведения помогают сохранить морскую природу для будущих поколений.
</a:t>
            </a:r>
            <a:endParaRPr lang="en-US" sz="1175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используют океан в жизни?
</a:t>
            </a:r>
            <a:endParaRPr lang="en-US" sz="221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Мировому океану?
</a:t>
            </a:r>
            <a:endParaRPr lang="en-US" sz="2552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плёнки на поверхности воды мешают обмену кислорода и вредят птицам, рыбам и морским животным. Даже небольшая авария может долго отражаться на состоянии целого участка моря.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океане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распадается на мелкие частицы, которые попадают в пищевые цепи. Животные могут проглатывать его или запутываться в мусоре, а это опасно для их жизни.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приносят в море загрязняющие вещества и лишние питательные соединения. Из-за этого вода ухудшается, а в некоторых районах возникает недостаток кислорода для организмов.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воды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океана меняет условия жизни многих видов. Кораллы гибнут, течения могут смещаться, а штормы в ряде районов становятся сильнее и опаснее для побережий.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школьники для защиты океана?
</a:t>
            </a:r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ежедневные привычки и школьные акции помогают уменьшить загрязнение и сохранить морскую среду.
</a:t>
            </a:r>
            <a:endParaRPr lang="en-US" sz="25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океан главнее остальных частей гидросферы?
</a:t>
            </a:r>
            <a:endParaRPr lang="en-US" sz="2218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всех вод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поверхности Земли и соединяет между собой все водные оболочки. Через него вода, тепло и вещества постоянно переходят из одной части гидросферы в другую.
</a:t>
            </a:r>
            <a:endParaRPr lang="en-US" sz="905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pPr algn="l" indent="0" marL="0">
              <a:lnSpc>
                <a:spcPct val="90000"/>
              </a:lnSpc>
              <a:buNone/>
            </a:pPr>
            <a:r>
              <a:rPr lang="en-US" sz="36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регулирует климат: накапливает тепло, отдаёт влагу в атмосферу и смягчает резкие изменения погоды. Поэтому состояние океана влияет не только на берега, но и на сушу далеко от моря.
</a:t>
            </a:r>
            <a:endParaRPr lang="en-US" sz="921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38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8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живут миллионы организмов, и многие из них зависят от температуры, солёности и течений. Без океана были бы нарушены пищевые цепи и условия жизни на планете.
</a:t>
            </a:r>
            <a:endParaRPr lang="en-US" sz="953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человеку пищу, транспорт, сырьё и отдых. Поэтому его изучение помогает понять не только природу, но и то, как устроена жизнь людей на 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все воды нашей планеты, но именно океан занимает в ней главное место. Он задаёт общую картину водной оболочки и связывает её части между собой.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поддерживает жизнь миллионов организмов и даёт человеку пищу, транспортные пути и полезные ресурсы. Поэтому океан важен и для природы, и для хозяйства.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океана климат Земли был бы совсем другим. Он хранит и переносит тепло, влияет на осадки и помогает поддерживать привычные для нас природные условия.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зависит от нас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океана начинается с простых поступков: меньше мусора, меньше пластика, больше бережного отношения к воде и природе. Эти действия доступны каждому.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объединяет всю планету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 — не просто часть гидросферы, а её основа. Он соединяет воды Земли, регулирует климат, поддерживает жизнь и помогает людям, поэтому беречь океан важно каждому.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2026-07-26T21:26:13Z</dcterms:created>
  <dcterms:modified xsi:type="dcterms:W3CDTF">2026-07-26T21:26:13Z</dcterms:modified>
</cp:coreProperties>
</file>