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строение и функции почек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жизненно важные органы, фильтрующие кровь и регулирующие водно-солевой баланс.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почки так важны для нашего тела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до 180 литров крови ежедневно, формируя около 1,5 литров мочи. Они удаляют токсины и регулируют состав крови, поддерживая здоровье организма и предотвращая опасные заболевания.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наши почки?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по обе стороны позвоночника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расположены в поясничной области, с каждой стороны позвоночника примерно между двумя позвонками. Правая почка находится чуть ниже из-за расположения печени.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вес почек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длина почки составляет 10-12 см, ширина — 5-6 см. Вес одной почки варьируется от 120 до 170 граммов, что примерно равно весу яблока.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расположение относительно других органов
</a:t>
            </a:r>
            <a:pPr algn="ctr" indent="0" marL="0">
              <a:lnSpc>
                <a:spcPct val="100000"/>
              </a:lnSpc>
              <a:buNone/>
            </a:pPr>
            <a:r>
              <a:rPr lang="en-US" sz="5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находятся позади брюшной полости, частично защищённые рёбрами. Рядом расположены печень, желудок и толстый кишечник.
</a:t>
            </a:r>
            <a:endParaRPr lang="en-US" sz="12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капсула почки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покрыта плотной соединительнотканной капсулой, которая защищает орган от повреждений и инфекций. Она придаёт почке упругую форму.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структура почки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почки 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внутренней медальной стороне находятся ворота почки, через которые проходят кровеносные сосуды и мочеточник, обеспечивая кровоснабжение и отток мочи.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почки: кора и мозговое вещество
</a:t>
            </a:r>
            <a:endParaRPr lang="en-US" sz="2412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Корковое вещество — внешний слой, где расположены нефроны, это основное место фильтрации крови и образования первичной мочи.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Мозговое вещество образует пирамиды, через которые проходят собирательные трубочки, направляя мочу к почечным сосочкам.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почке обычно от 8 до 18 пирамид, разделённых колоннами, обеспечивающими структурную поддержку.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почка содержит около миллиона нефронов — структурных единиц, которые состоят из сосудистого клубочка и канальцев для фильтрации и переработки крови.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Клубочек задерживает необходимые вещества и фильтрует плазму, а канальцы обеспечивают обратное всасывание нужных компонентов и выделение отходов.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— основная единица почки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крови и образование мочи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почти полностью реабсорбируют полезные вещества, сохраняя их в организме и выводя избыточную жидкость с отходами.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первичной мочи возвращается в кровь, а конечная моча содержит отходы и воду в оптимальном объёме.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учебник,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почек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крови и удаление продуктов обмена поддерживает внутреннее равновесие организма.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ионного баланса (натрий, калий, кальций) защищает клетки от повреждений и поддерживает работу органов.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гормона эритропоэтина стимулирует образование красных кровяных клеток в костном мозге.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участвуют в контроле артериального давления, регулируя объём крови и сосудистый тонус.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фильтрации и образования мочи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работы нефрона в почках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водного и ионного баланса почками
</a:t>
            </a:r>
            <a:endParaRPr lang="en-US" sz="2754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натрия и калия в организме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уровни натрия и калия, удаляя излишки или сохраняю их по потребности. Это важно для работы мышц и нервов, а также для поддержания артериального давления.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объёма и состава крови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Антидиуретический гормон и альдостерон воздействуют на почки, регулируя возвращение воды и ионов. Это поддерживает стабильность осмотического давления и кислотно-щелочного баланса.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функции почек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выделяют эритропоэтин, гормон, который стимулирует костный мозг к производству эритроцитов, необходимых для переноса кислорода по всему организму.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Ренин, вырабатываемый почками, регулирует артериальное давление, влияя на сосудистый тонус и баланс жидкости в организме.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активируют витамин D в форме кальцитриола, что способствует усвоению кальция и поддерживает здоровье костей и зубов.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почек с другими системами организма
</a:t>
            </a:r>
            <a:endParaRPr lang="en-US" sz="2417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Сердечно-сосудистая система зависит от почек, так как они контролируют объем циркулирующей крови и регулируют артериальное давление с помощью гормонов.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поддерживают эндокринную систему, вырабатывая ренин и эритропоэтин, влияющие на гормональный баланс и образование клеток крови.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кожей и лёгкими почки взаимодействуют, помогая сохранять кислотно-щелочной и водно-солевой баланс для общей гомеостазис организма.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костной ткани активация витамина D почками обеспечивает нормальный обмен кальция и правильную минерализацию костей.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Представлена таблица с основными параметрами мочи и отклонениями, которые указывают на возможные заболевания почек или обменных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в анализах мочи анализируются для диагностики заболеваний почек, что важно для своевременного лечения и предотвращения осложнений.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«Анатомия человека»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нормальных и патологических показателей мочи
</a:t>
            </a:r>
            <a:endParaRPr lang="en-US" sz="23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3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700" y="1286152"/>
            <a:ext cx="2009700" cy="19233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почек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524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Пиелонефрит: бактериальное воспаление почек
</a:t>
            </a:r>
            <a:pPr algn="ctr" indent="0" marL="0">
              <a:lnSpc>
                <a:spcPct val="100000"/>
              </a:lnSpc>
              <a:buNone/>
            </a:pPr>
            <a:r>
              <a:rPr lang="en-US" sz="4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Воспалительный процесс, вызываемый инфекцией, сопровождается болью в пояснице и повышенной температурой. Требует своевременного лечения для предотвращения осложнений.
</a:t>
            </a:r>
            <a:endParaRPr lang="en-US" sz="1040" dirty="0"/>
          </a:p>
        </p:txBody>
      </p:sp>
      <p:sp>
        <p:nvSpPr>
          <p:cNvPr id="11" name="Text 3"/>
          <p:cNvSpPr txBox="1"/>
          <p:nvPr/>
        </p:nvSpPr>
        <p:spPr>
          <a:xfrm>
            <a:off x="263370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Гломерулонефрит: поражение клубочков
</a:t>
            </a:r>
            <a:pPr algn="ctr" indent="0" marL="0">
              <a:lnSpc>
                <a:spcPct val="100000"/>
              </a:lnSpc>
              <a:buNone/>
            </a:pPr>
            <a:r>
              <a:rPr lang="en-US" sz="4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или острое воспаление клубочков почек ведет к задержке жидкости и появлению крови в моче, что проявляется отеками и ухудшением общего состояния.
</a:t>
            </a:r>
            <a:endParaRPr lang="en-US" sz="1159" dirty="0"/>
          </a:p>
        </p:txBody>
      </p:sp>
      <p:sp>
        <p:nvSpPr>
          <p:cNvPr id="12" name="Text 4"/>
          <p:cNvSpPr txBox="1"/>
          <p:nvPr/>
        </p:nvSpPr>
        <p:spPr>
          <a:xfrm>
            <a:off x="46148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Мочекаменная болезнь: проблема камней в почках
</a:t>
            </a:r>
            <a:pPr algn="ctr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твёрдых конкрементов вызывает болезненные почечные колики и нарушает отток мочи. Часто требует медицинского вмешательства или хирургии.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659595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Хроническая почечная недостаточность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Постепенная утрата функций почек приводит к накоплению токсинов в организме. На поздних стадиях нуждается в заместительной терапии, включая диализ или трансплантацию.
</a:t>
            </a:r>
            <a:endParaRPr lang="en-US" sz="10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почек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чистой воды помогает поддерживать работу почек и способствует выведению токсинов из организма.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ограничением соли и животных белков снижает нагрузку на почки и предотвращает образование камней.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избегать переохлаждения, контролировать артериальное давление и своевременно лечить инфекции мочевыводящих путей.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здорового образа жизни на функцию почек
</a:t>
            </a:r>
            <a:endParaRPr lang="en-US" sz="2538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кровообращение и способствует поддержанию нормальной работы почек.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и злоупотребления алкоголем уменьшает риск токсического повреждения почечной ткани.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диабета и гипертонии предотвращает развитие хронической почечной недостаточности и других осложнений.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заболеваемость и факторы риска среди подростков
</a:t>
            </a:r>
            <a:endParaRPr lang="en-US" sz="2075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заболеваний являются инфекции мочевыводящих путей и вредные пищевые привычки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заболеваний почек у подростков стабильно высок, что требует усиления профилактических мер и информирования молодежи.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почек в удалении токсинов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эффективно выводят мочевину — продукт расщепления белков, предотвращая токсическое накопление в крови.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обеспечивают удаление креатинина и продуктов обмена лекарств, что важно для очищения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ионов водорода выводится почками, поддерживая кислотно-щелочной баланс и предотвращая интоксикацию.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почках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почка способна полноценно выполнять все функции по фильтрации крови и выведению отходов из организма.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обладают ограниченной способностью к регенерации, что помогает восстанавливаться от незначительных повреждений тканей.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животных, таких как верблюды и кенгуру, почки имеют уникальные механизмы, уменьшающие потерю воды в экстремальных условиях.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Трансплантация почки является жизненно важной процедурой для пациентов с тяжелой почечной недостаточностью и значительно улучшает качество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ключ к здоровью и долголетию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почек обеспечивает очищение организма и равновесие жидкости и солей, поэтому забота и профилактика важны для активной и полноценной жизни человека.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2026-05-09T06:10:02Z</dcterms:created>
  <dcterms:modified xsi:type="dcterms:W3CDTF">2026-05-09T06:10:02Z</dcterms:modified>
</cp:coreProperties>
</file>