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история «Войны и мира»: от замысла к великому роману
</a:t>
            </a:r>
            <a:endParaRPr lang="en-US" sz="2666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Толстого от замысла к эпопее о России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почва замысла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начал роман в 1863 году, опираясь на жизненный опыт, архивные материалы, мемуары и военные документы. Его интерес к прошлому вырос из размышлений о декабристах, роли народа и зависимости личной судьбы от истории.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варианты замысла: от декабриста к эпохе 1812 года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1856: исходный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задумал повесть о декабристе, который возвращается в Россию после ссылки и пытается начать жизнь заново.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1825: расширение исторической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обратился к восстанию декабристов, чтобы понять причины поражения и последствия этого события для дворянского общества.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1805–1812: перенос в эпоху наполеоновских войн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сместился к более глубоким истокам национального перелома, где личная судьба тесно связана с движением истории.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1812: народная война как центр эпопеи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Отечественная война позволила показать масштаб народного сопротивления и превратить частный сюжет в образ судьбы страны.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замысел «Войны и мира»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частной истории возникла историко-философская эпопея.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источник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Ясной Поляне Толстой работал среди семейных бумаг, книг и черновиков, постоянно сверяясь с памятью о собственной жизни. Это помогало ему точно передавать быт дворянской усадьбы, семейные разговоры и атмосферу повседневности.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 и бытом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рождались из наблюдений за реальными людьми, знакомыми и родственниками писателя. Охота, балы, обеды и споры о службе в романе звучат убедительно именно потому, что Толстой знал эту среду изнутри.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как мастерская романа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и публикации романа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текст возникал постепенно и многократно уточнялся.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складывался поэтапно: замысел расширялся, а печатный текст продолжал меняться даже после начала публикации.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Толстого и история публикации в «Русском вестнике»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3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романа: документы, мемуары, исследования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труды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изучал исследования о войнах начала XIX века, чтобы точно воспроизвести ход событий, военную обстановку и исторический фон эпохи.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участников, переписка и личные свидетельства помогали увидеть события глазами людей, которые пережили их непосредственно.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реляции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сражений и официальные донесения были нужны для точного описания Аустерлица, Бородина, Смоленска и других ключевых эпизодов.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версий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 французские источники позволяли сравнивать разные оценки одних и тех же событий и усиливали историческую достоверность романа.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замысла и создания «Войны и мира», 1856–1869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фокуса замысла во времени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узкий сюжет о декабристе постепенно перерастал в масштабное историческое полотно.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развивался замысел, тем сильнее Толстой смещал внимание от частной судьбы к историческому выбору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названия романа и их смысл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поры» отражало стремление увидеть жизнь и историю как смену крупных этапов, где личная судьба зависит от времени и его переломов.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«1805 год» показывало раннюю привязку замысла к конкретному историческому моменту и более узкому временному горизонту повествования.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«Всё хорошо, что хорошо кончается» выражала надежду на ясное завершение, но позднее ей на смену пришла более сложная и трагическая перспектива.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Наполеона и спор о роли личности в истории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величие и ограниченность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у Толстого выглядит уверенным, эффектным и почти театральным, но не всемогущим. Его образ лишён романтического ореола победителя и показывает границы личной воли.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сильнее 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подчёркивает, что ход истории определяют множество причин, а не один выдающийся человек. Поэтому Наполеон становится не хозяином событий, а частью большого исторического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как смысловой центр романа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в романе показано не только как крупное сражение, но и как момент, когда личная судьба героев соединяется с судьбой страны и общим историческим выбором.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Опираясь на свидетельства участников и военные описания, Толстой стремится передать не парадный образ битвы, а её реальную сложность: дым, неразбериху, обрывочность впечатлений и напряжение ожидания.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столько точный ход манёвров, сколько внутреннее ощущение народного сопротивления. Именно оно делает бой поворотным событием, раскрывающим нравственную силу армии и 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Бородино Толстой утверждает мысль о единстве людей перед историческим испытанием. Сражение становится художественным и философским центром всего романа.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романа по частям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выходил постепенно, и каждый этап печати сопровождался авторскими уточнениями и переработкой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печать подтверждает, что текст формировался в процессе публикации и долго оставался открытым для авторской доработки.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вестник»; хронология публикации романа Л. 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и авторская переработка текста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рукописи показывают, что Толстой постоянно пересматривал композицию: переносил эпизоды, сокращал лишние рассуждения и искал более точный ритм повествования.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он работал над сценами войны и семейной жизни. В них он уточнял детали поведения, усиливал диалоги и добивался большей психологической достоверности.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правки философских отступлений показывают, что автор стремился соединить художественный рассказ с размышлением о человеке, истории и нравственном выборе.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текст романа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расширение замысла от частной истории к эпопее о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прототипы и жизненные наблюдения Толстого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Ростовых, Болконских и Курагиных выросли из наблюдений Толстого за дворянской средой. Реальные семейные отношения, привычки и разговоры придали героям узнаваемость и психологическую правду.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усадебного быта, охоты, балов и споров о службе основано на личном опыте автора. Благодаря этому роман точно передаёт повседневность эпохи и делает историю близкой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творческой истории «Войны и мира»; распределение тем по материалам романа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тематические линии творческой истории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замысел романа рос от семейного сюжета к широкому историческому и философскому охвату.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история и народ, но все темы связаны между собой и образуют единый смысловой комплекс.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художественные новации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свободно соединяет разговорную интонацию, французские реплики и точные бытовые формулы, создавая ощущение естественного звучания эпохи без искусственной приподнятости.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соседствуют семейная хроника, историческое повествование, батальные сцены и философские размышления. Такое сочетание расширяет границы традиционного романа.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масштабов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переходит от жеста или детали к широкому историческому обобщению. Благодаря этому частный эпизод начинает выражать судьбу целого поколения.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отступления и оценочные комментарии не разрушают сюжет, а направляют читателя. Они помогают увидеть скрытые связи между человеком, временем и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главы и авторская позиция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сводится к воле отдельных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исторические события рождаются из множества причин, а не из решений одного героя. Он спорит с представлением о «великом человеке» как единственном творце истории.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главная движущая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эта мысль раскрыта в главах о 1812 годе. Здесь решающее значение приобретает общее сопротивление народа, а не только действия полководцев и штабов.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редакция и литературный итог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1869 году роман приобрёл завершённую форму и стал масштабной эпопеей о России начала XIX века, где историческое событие показано через жизнь нескольких семей и поколений.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окончательном тексте органично соединились семейный роман, военная проза, историческое повествование и философские размышления. Такое единство делает произведение многослойным и целостным.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от раннего замысла о декабристе к «Войне и миру» показывает, как идея постепенно расширялась, усложнялась и выходила за пределы частного сюжета.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роман воспринимается как вершина толстовского искусства: он соединяет личность, народ и историю в единой художественной картине.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история, открывающая масштаб романа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«Войны и мира» показывает, как частный замысел превратился в национальную эпопею. В этом пути — сила Толстого, сумевшего соединить человека, народ и историю в одном произведении.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2026-05-23T10:15:17Z</dcterms:created>
  <dcterms:modified xsi:type="dcterms:W3CDTF">2026-05-23T10:15:17Z</dcterms:modified>
</cp:coreProperties>
</file>