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Сапгир «Про Медведя»: смешное стихотворение о лесном звере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медведь в коротких строках Генриха Сапгира.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умел удивлять словами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Генрих Сапгир писал для детей короткие, звонкие и очень живые стихи. В них легко услышать игру слов, добрую улыбку и смешное наблюдение, поэтому такие тексты интересно читать даже первоклассникам.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в стихотворении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герой леса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сразу привлекает внимание: он крупный, заметный и словно выходит на первый план. Поэт показывает его так, что зверь кажется не грозным, а очень любопытным и немного забавным.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образ из сказок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легко представить медведя, потому что они встречали его в сказках, рисунках и рассказах о лесных животных. Благодаря этому стихотворение быстро становится понятным и близким.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и смешной персонаж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медведя построен на маленьких деталях, которые помогают увидеть его повадки. Он выглядит так, будто вот-вот начнёт важное и смешное движение, и именно это делает героя запоминающимся.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говорится в стихотворении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рассказывает о медведе так, чтобы читатель сразу увидел большого лесного зверя. Главное внимание уделено его виду, движениям и смешным особенностям.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очень простой: строки по очереди открывают новые детали образа. Ребёнок легко следит за текстом, потому что в нём нет сложных событий и длинных объяснений.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строка работает на одну цель — показать зверя ярко и ясно. Поэтому стихотворение читается быстро, а образ медведя остаётся в памяти надолго.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739" y="1303509"/>
            <a:ext cx="495900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720" y="2179071"/>
            <a:ext cx="309938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2939" y="3952700"/>
            <a:ext cx="511500" cy="4546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показан медведь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и заметный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выглядит очень большим, и это сразу делает его главным героем. Его размер подчёркивает силу, но не превращает образ в страшный.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Немного неуклюжий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движениях зверя чувствуется тяжесть и медлительность. Из-за этого он кажется смешным, словно старается идти очень важно, но выходит неловко.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по настроению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силу, медведь не пугает читателя. В его образе больше простодушия и доброжелательности, чем строгости или угрозы.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Запоминающийся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силы, неловкости и доброты делает медведя особенно ярким. Такой персонаж легко нравится детям и остаётся в памяти после чтения.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смешное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эффект рождается из неожиданных слов и точных подробностей. Поэт не объясняет шутку прямо, а даёт увидеть медведя в необычном, чуть комичном свете.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здесь добрый и мягкий. Он не высмеивает героя, а вызывает улыбку, потому что зверь показан с теплом и лёгкой иронией.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смех понятен детям младшего возраста. Он простой, ясный и дружелюбный, поэтому чтение не утомляет и не вызывает напряжения.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 строк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идут одна за другой ровно и бодро, будто медведь шагает по лесной тропинке. Из-за этого стихотворение удобно читать вслух и легко удерживать его ритм.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слова и повторяющиеся звуки делают текст особенно музыкальным. Когда их произносишь, стихотворение звучит живо, а смешные места слышатся ещё ярче.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рифма в тексте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помогают быстрее запомнить содержание. Ребёнок легко узнаёт знакомое звучание и увереннее следит за развитием стихотворения.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Рифмы делают строки цепкими и звонкими. Они создают ощущение игры, поэтому чтение воспринимается не как задание, а как интересное слушание.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первоклассников такие приёмы особенно полезны. Они поддерживают интерес, тренируют слух и делают стихотворение доступным для запоминания.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повторам текст удобно читать хором. В классе они помогают всем держаться одного ритма и не терять внимание.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образ героя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Сапгир не даёт длинного описания. Он выбирает несколько точных деталей, и этого достаточно, чтобы читатель сразу представил большого лесного зверя.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строится через движение. Медведь как будто всё время чем-то занят, и именно по его шагам, повадкам и позе мы узнаём характер героя.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и поведение соединяются в один яркий портрет. Поэтому медведь кажется живым, заметным и очень выразительным даже в коротком тексте.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чтение без страха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и добрая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игриво и непринуждённо. Даже большой зверь здесь не кажется опасным, потому что автор показывает его с улыбкой и без лишней серьёзности.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чувствует себя читатель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тон помогает детям читать спокойно и с интересом. Текст вызывает хорошее настроение и оставляет ощущение весёлой литературной игры.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5645" y="1266498"/>
            <a:ext cx="702563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32156" y="1266498"/>
            <a:ext cx="843075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28410" y="1266498"/>
            <a:ext cx="1124100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24665" y="1266498"/>
            <a:ext cx="1405125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при чтении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Делать паузы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помогают услышать ритм стихотворения и отделить одну строку от другой. Если читать не спеша, смешные места звучат заметнее, а образ медведя становится ярче и выразительнее.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 произносить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артикуляция особенно важна в коротких строках. Когда каждый звук слышен отчётливо, стихотворение воспринимается бодро и легко, а дети лучше улавливают звучание и рифму.
</a:t>
            </a:r>
            <a:endParaRPr lang="en-US" sz="1083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Выделять смешные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Интонацией можно подчеркнуть самые забавные детали текста. Тогда юмор становится понятнее, а чтение вызывает улыбку без лишнего напряжения, что особенно важно для младших школьников.
</a:t>
            </a:r>
            <a:endParaRPr lang="en-US" sz="1053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по цепочке или хором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удобно распределять между учениками или читать вместе всем классом. Такой способ помогает не сбиваться, поддерживает внимание и делает чтение живым и дружным.
</a:t>
            </a:r>
            <a:endParaRPr lang="en-US" sz="105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лесной зверь становится в стихотворении заметным литературным героем. Это показывает, как из простого наблюдения рождается юмор, характер и запоминающийся образ.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может превратиться в яркий и смешной образ
</a:t>
            </a:r>
            <a:endParaRPr lang="en-US" sz="1484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Г. Сапгира «Про Медведя»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учить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короткое, поэтому ребёнок быстро удерживает его в памяти. Небольшой объём не перегружает внимание и помогает спокойно повторять строки несколько раз подряд.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звучат рифмы и повторяющиеся звуки, которые подсказывают следующую строку. Благодаря этому стихотворение легко читать вслух и запоминать почти с первого прослушивания.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стихотворении простые и знакомые младшим школьникам. Из-за этого ребёнку не нужно разбирать сложные выражения, а можно сразу сосредоточиться на ритме и образе медведя.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и лес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в стихотворении не отделён от природы: он сразу вызывает представление о лесной жизни. Через этот образ ребёнок вспоминает знакомые картины леса, где живут разные звери.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Шутливый тон не разрушает связь с природой, а, наоборот, делает её ближе и интереснее. Лесной герой кажется живым, и хочется внимательнее смотреть на животных в окружающем мире.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рисуют медведя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размере и силе сразу показывают, что перед нами большой лесной зверь. Такой приём помогает ребёнку быстро представить героя и почувствовать его заметное присутствие.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движении создают впечатление тяжёлой, неуклюжей походки. Из-за этого медведь кажется живым и очень узнаваемым, а стихотворная картина становится почти видимой.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внешности делают образ конкретным и запоминающимся. Поэт не расписывает всё подробно, но несколькими точными штрихами рисует медведя ясно и убедительно.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лексика поддерживает понятность текста для первоклассника. В сочетании с точными деталями она превращает короткое стихотворение в выразительный и легко узнаваемый портрет героя.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это стихотворение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 в обычном звере интересный характер и смешные черты. Ребёнок видит, что поэзия может рассказывать о простом предмете с улыбкой и вниманием.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развивает чуткость к слову: важно услышать, как звучат рифмы, повторы и ритм. Это помогает лучше понимать, как устроено стихотворение и почему оно легко запоминается.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пробуждает желание читать дальше. Когда стихотворение кажется весёлым и понятным, ребёнок охотнее знакомится с литературой и воспринимает её как интересную игру.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стихотворение можно читать в классе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это стихотворение удобно читать выразительно: короткие строки помогают держать ритм, а смешные места можно выделить голосом. Так дети лучше слышат настроение текста.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полезно обсудить, каким показан медведь и почему стихотворение вызывает улыбку. Такой разговор помогает заметить рифму, интонацию и точные детали образа.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поэта Генриха Сапгира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Сапгир умел писать о привычных вещах так, что они становились необычными и запоминающимися. В детских стихах это особенно заметно: простое превращается в яркое.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часто построены на игре со звучанием слов. Благодаря этому стихотворения легко читать вслух и приятно слушать даже самым младшим школьникам.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Сапгира чувствуется доброжелательная интонация. Она делает стихи понятными, тёплыми и весёлыми, поэтому они хорошо подходят для первого знакомства с поэзией.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любил неожиданность и короткие точные наблюдения. Такой способ письма помогает быстро создать образ и удержать внимание ребёнка на каждой строке.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наблюдений над стихотворением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«Про Медведя» показывает, как из простого образа можно создать весёлую литературную картинку. В нём нет сложного сюжета, но есть выразительность и характер.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Юмор, ритм и короткие строки работают вместе. Именно поэтому текст легко слушать, читать и запоминать, а образ медведя остаётся в памяти надолго.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увидеть, что поэзия может быть одновременно смешной, точной и доброй. Для младшего школьника это особенно важный и понятный художественный опыт.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275" y="2543899"/>
            <a:ext cx="8885400" cy="23341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8950" y="374598"/>
            <a:ext cx="6746100" cy="68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Стихотворение, которое хочется читать с улыбкой
</a:t>
            </a:r>
            <a:endParaRPr lang="en-US" sz="2332" dirty="0"/>
          </a:p>
        </p:txBody>
      </p:sp>
      <p:sp>
        <p:nvSpPr>
          <p:cNvPr id="5" name="Text 1"/>
          <p:cNvSpPr txBox="1"/>
          <p:nvPr/>
        </p:nvSpPr>
        <p:spPr>
          <a:xfrm>
            <a:off x="1198950" y="1212675"/>
            <a:ext cx="67461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«Про Медведя» остаётся интересным, потому что в нём есть смешной герой, ясный ритм и добрый взгляд поэта. Оно учит слышать музыку стиха и радоваться чтению.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2026-05-24T00:12:15Z</dcterms:created>
  <dcterms:modified xsi:type="dcterms:W3CDTF">2026-05-24T00:12:15Z</dcterms:modified>
</cp:coreProperties>
</file>