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всеобъемлющий обзор и ключевые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конфликт 1914–1918 годов с масштабными последствиями для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ситуация и социальные настроения перед войной
</a:t>
            </a:r>
            <a:endParaRPr lang="en-US" sz="1855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Европа была разделена на два мощных блока — Тройственный союз и Антанту. Усилились национализм и милитаризм, создав напряжённость и подготовив почву для масштабного конфликта.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Сараевский инцидент и начало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года Гаврило Принцип убил австро-венгерского наследника Франца Фердинанда, что стало толчком к военным действиям. Этот акт спровоцировал цепь дипломатических ultimatum.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объявила Сербии войну, что быстро втянуло в конфликт союзников и противников, превратив региональное столкновение в масштабную войну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составили Германия, Австро-Венгрия и Османская империя, к которым позднее присоединилась Болгария. Эти государства организовали сопротивление Антанте и контролировали крупные фронты.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— объединённые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Включала Россию, Францию, Великобританию, позже Италию и США. Эта коалиция стремилась сохранить баланс сил и противостоять экспансии Центральных держав на разных континентах.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военных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велись на Западном и Восточном фронтах, Балканах, в Ближнем Востоке, Африке и морских пространствах, что превратило конфликт в глобальную войну с разнообразными стратегическими задачами.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и ключевые театры боевых действий
</a:t>
            </a:r>
            <a:endParaRPr lang="en-US" sz="22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намерения участников в начале конфликта
</a:t>
            </a:r>
            <a:endParaRPr lang="en-US" sz="2126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Шлиффена предусматривал молниеносный удар Германии по Франции через Бельгию, чтобы избежать войны на два фронта и быстро захватить западный театр военных действий.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укрепляла оборону, опираясь на линию укреплений Мажино, готовясь отражать немецкое наступление и сохраняя стратегическое преимущество на Западном фронте.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пыталась наступать в Восточной Пруссии и Галиции, однако её операции осложнялись проблемами с логистикой и недостаточной мобилизацией ресурсов в начале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окопной войны на Западном фронте
</a:t>
            </a:r>
            <a:endParaRPr lang="en-US" sz="2219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окопной войны (1914)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фронта растянулась от Ла-Манша до Швейцарии, где сформировались укреплённые позиции и траншеи, что определило характер войны на долгое время.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Вердене (1916)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кровопролитных сражений, символ упорства и жестокости боёв, с огромными потерями, но минимальными территориальными изменениями.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Сомме (1916)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 французские войска начали масштабное наступление, впервые применяя танки, однако продвижение оставалось ограниченным из-за сильной обороны противника.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Пашендейль (1917)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отличалось применением новых боевых тактик, но с большими потерями, подтверждая затяжной характер окопной войны и сложность продвижения вперед.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сражения и события Восточного фронта
</a:t>
            </a:r>
            <a:endParaRPr lang="en-US" sz="2471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1914 года битва при Танненберге стала тяжёлым поражением русской армии, что существенно задержало её наступление и повлияло на общий ход военных действий.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Брусиловский прорыв ознаменовался крупным наступлением русских войск, нанеся серьёзный удар по Австро-Венгрии и продемонстрировав изменившийся баланс сил на Восточном фронте.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4" y="1104898"/>
            <a:ext cx="2082044" cy="1850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161" y="1104898"/>
            <a:ext cx="2082044" cy="1850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533" y="1104898"/>
            <a:ext cx="2082044" cy="1850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346" y="1104711"/>
            <a:ext cx="2082465" cy="18506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784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Турции в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1914 года Османская империя присоединилась к Центральным державам, что расширило фронты Ближнего Востока и привело к новым конфликтам в этом регионе.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461161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на стороне Центральных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1915 года Болгария официально вступила в войну, что позволило Центральным державам расширить влияние на Балканах и усилить давление на Сербию.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597533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Италии к Антанте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Италия была частью Тройственного союза, но в мае 1915 года изменила сторону, вступив в войну на стороне Антанты, что изменило стратегический баланс в Европе.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734346" y="3051375"/>
            <a:ext cx="207667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США и выход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США присоединились к Антанте, привнеся свежие силы и ресурсы. Россия вышла из конфликта после революций 1917 года, что существенно повлияло на ход войны.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круга участников конфликта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операции и их влияние на ход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реализовала морскую блокаду, ограничив поступление ресурсов в Германию и ослабляя её способности ведения войны. Эта блокада стала стратегическим оружием Антанты.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Подводная война, инициированная Германией, сопровождалась атакой на торговые суда, что спровоцировало недовольство и подтолкнуло США к вступлению в конфликт на стороне Антанты.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демографические последствия войны
</a:t>
            </a:r>
            <a:endParaRPr lang="en-US" sz="2251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масштабным демографическим потерям: погибло около 10 миллионов военных, более 20 миллионов получили ранения и стали инвалидами.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включали появление миллионов сирот и изменений в составе населения, что повлияло на послевоенное восстановление и развитие стран.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европейские страны столкнулись с экономическим крахом, включая банкротства и гиперинфляцию, что подорвало стабильность и привело к срочным реформам.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 сельском хозяйстве и промышленности резко сократилось, вызвав дефицит товаров и рост безработицы среди гражданского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четвёрки империй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привела к концу эпохи великих империй — Российской, Германской, Австро-Венгерской и Османской. Их распад породил широкий политический вакуум и реорганизацию власти в Европе.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Европы возникли новые независимые страны — Польша, Чехословакия, Югославия и балтийские государства, которые получили суверенитет благодаря международным договорам и национальным движениям.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границ и влияние мирных соглашений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существенно изменили границы многих государств, учитывая этнические, исторические и политические факторы, что создало предпосылки для новых конфликтов и дипломатов.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политической карты Европы после войны
</a:t>
            </a:r>
            <a:endParaRPr lang="en-US" sz="24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ведения войны и новые реалии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армий превратила конфликт в тотальную войну, охватывающую как боевые действия, так и тыловое обеспечение и промышленность.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химического оружия и пропаганды усилило психологический и физический ущерб, влияя на ход и восприятие боевых действий населением.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война на Западном фронте углубила застой и изменила тактику, введя длительные позиционные бои с обилием инженерных сооружений.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общества и роль населения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тылу введены карточная система и товарные ограничения, направленные на рациональное использование ресурсов и поддержку армейских нужд.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и волонтёрские движения активно поддерживали раненых и семьи солдат, усиливая национальное единство.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призыв затронул миллионы мужчин разных возрастов, обеспечивая непрерывные пополнения фронтовых подразделений.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массово заменяли мужчин на фабриках, в транспорте и медицине, что изменило традиционное распределение ролей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развитие технологий и вооружений
</a:t>
            </a:r>
            <a:endParaRPr lang="en-US" sz="2415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виды вооружений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танков и боевых самолётов кардинально изменило тактику боевых действий, предоставив новые возможности для прорыва и разведки. Первая массовая операция с танками произошла на сражении при Сомме.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военной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эффективные защитные средства — противогазы, которые обезопасили от отравляющих газов, а также усовершенствовались подводные лодки и тяжёлая артиллерия, повысив мощь и мобильность армий.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последствия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потери среди гражданских — вплоть до геноцида армян и гибели из-за голода и эпидемий — резко увеличили число жертв и страдающих.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вызвали беспрецедентные миграционные кризисы, миллионы беженцев искали убежище, что создаёт гуманитарные проблемы в различных регионах.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пострадала от масштабных утрат, что повлияло на демографию и привело к долгосрочным социальным и экономическим последствиям.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процессы и смена политических режимов
</a:t>
            </a:r>
            <a:endParaRPr lang="en-US" sz="2134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социализма и национализма получили широкое распространение, что вызвало рост забастовок, восстаний и политической нестабильности.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политические режимы провозгласили реформы, часто стремясь к социальной справедливости, но столкнулись с серьёзными внутренними и внешними вызовами.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катализатором революций в России — Февральская и Октябрьская 1917 года коренным образом изменили государственный строй.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Австро-Венгрии монархии пали под давлением общественного недовольства и военных неудач, открывая путь республиканским режимам.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и послевоенное урегулирование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установил строгое наказание Германии, включая денежные репарации и территориальные уступки, что стало источником напряжённости в будущем.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соглашения, такие как Сен-Жерменский и Севрский, переопределили положение бывших империй, способствуя образованию новых государств и пересмотру политических границ.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роль и ограничения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стала первым международным органом для разрешения конфликтов мирным путём и стимулирования сотрудничества между государствами.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механизма принуждения и отказ США от участия ослабили эффективность Лиги в предотвращении агрессии и поддержании мира.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ограничения, Лига заложила основу международного права и показала необходимость коллективных усилий в обеспечении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уроки Первой мировой войны
</a:t>
            </a:r>
            <a:endParaRPr lang="en-US" sz="2253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стимулировал формирование международных организаций, нацеленных на предотвращение будущих конфликтов и регулирование отношений между странами.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широко повлияли на культуру и экономику XX века, способствуя развитию новых идеологий и социальных движений.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 опасность бесконтрольной гонки вооружений и сложности сложных союзных систем, которые могут привести к глобальным конфликтам.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старых империй и образование новых государств изменили политический ландшафт Европы и породили новые национальные противоречия.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событий Первой мировой войны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сформировала основу современного мира, открыв вопросы международного права и коллективной безопасности, чьё понимание помогает предупреждать новые глобальные конфликты.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2026-05-11T06:15:11Z</dcterms:created>
  <dcterms:modified xsi:type="dcterms:W3CDTF">2026-05-11T06:15:11Z</dcterms:modified>
</cp:coreProperties>
</file>