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кровообращения у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поддержания сердечно-сосудистой системы в стабильном и здоровом состоянии.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кровообращение важно именно для подростков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кровообращения снабжает все ткани кислородом, питая организм. Подростки особенно нуждаются в стабильной работе системы из-за роста и гормональных изменений, требующих точной регуляции кровотока и давления.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кислород и питательные вещества к органам, обеспечивая их работу и рост. Одновременно она уносит углекислый газ и отходы обмена веществ, поддерживая чистоту внутренней среды.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по организму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клетки иммунитета, препятствуя распространению инфекций и помогая организму бороться с болезнями, что особенно важно в подростковом возрасте.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системы
</a:t>
            </a:r>
            <a:endParaRPr lang="en-US" sz="139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снабжает кислородом тело, а малый — легкие, где кровь насыщается кислородом. Совместная работа обеспечивает полноценное питание тканей.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кругa кровообращения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 круги кровообращения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кровообращения: схема движения крови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левом желудочке, малый — в правом. Кровь насыщается кислородом в легких и разносит его по телу.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обеспечивают постоянное обновление крови и доставку кислорода к тканям, поддерживая жизнедеятельность.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 человека,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и органный уровни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уровень управляется мозгом, координируя работу сердца и сосудов. Органный уровень регулирует кровоток к отдельным органам в зависимости от их потребностей.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уровень включает расширение и сужение сосудов непосредственно в тканях, поддерживая оптимальную циркуляцию и адаптацию к изменениям.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контроля кровообращения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Сосудодвигательный центр: координатор кровообращения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Находится в продолговатом мозге и получает сигналы от рецепторов о состоянии сосудов и давления.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Передает команды к сердцу и сосудам через симпатическую и парасимпатическую нервные системы для регулировки кровотока.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быструю адаптацию организма к нагрузкам, стрессам и покою, поддерживая стабильность внутренней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и парасимпатическая регуляция сердца и сосудов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активируется в стрессовых ситуациях, учащая сердцебиение и сужая сосуды для повышения давления и усиления притока крови к мышцам.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 действует в покое, замедляет ритм сердца и расширяет сосуды, что способствует восстановлению и снижению давления.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кровообращения при стрессе: реакция организма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выделяется при стрессе, усиливая сердечный ритм и направляя кровь к жизненно важным органам и мышцам.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кожи и пищеварения сужаются, уменьшая кровоток к ним и повышая циркуляцию в нужных зонах.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ответ помогает быстро реагировать на опасность, обеспечивая выживание в критических ситуациях.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9852"/>
            <a:ext cx="3812100" cy="120529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анализ: показатели кровообращения в покое и при нагрузке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изменение сердечного ритма, давления и сосудистого тонуса у подростков при отдыхе и физической активности.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нагрузке увеличивается частота сердечных сокращений и давление, сосуды расширяются для усиления кровотока к мышцам.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Кардиологические исследования подростков, 2022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адреналина на работу сердца и сосудов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быстро повышает частоту и силу сердечных сокращений, подготавливая организм к активной деятельности.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сужает сосуды кожи и внутренних органов, расширяя при этом сосуды мышц для обеспечения повышения работоспособности в стрессовых ситуациях.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ацетилхолина и парасимпатической системы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Ацетилхолин — ключевой нейромедиатор парасимпатической нервной системы, который снижает скорость сердечных сокращений и уменьшает силу ударов, способствуя расслаблению организма после стрессовых ситуаций.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ацетилхолина сосуды расширяются, что приводит к снижению артериального давления и облегчает кровоток, обеспечивая восстановление нормального состояния тканей и органов.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парасимпатической активности и ацетилхолину организм переходит в состояние покоя, восстанавливая энергетические запасы и поддерживая работоспособность после физической или эмоциональной нагрузки.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Барорецепторы: сигнализация и стабилизация давления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Барорецепторы расположены в стенках дуги аорты и каротидных синусов, их задача — чувствовать изменения артериального давления и передавать информацию в сосудодвигательный центр головного мозга.
</a:t>
            </a:r>
            <a:endParaRPr lang="en-US" sz="117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повышении давления барорецепторы усиливают сигналы в мозг, что вызывает активацию парасимпатической системы и снижение активности симпатической, способствуя расслаблению сосудов.
</a:t>
            </a:r>
            <a:endParaRPr lang="en-US" sz="1144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полученные сигналы сосуды расширяются, частота сердечных сокращений замедляется, что ведёт к снижению давления и поддержанию гомеостаза в организме.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давление падает, активность барорецепторов уменьшается, что приводит к активации симпатической системы, сокращению сосудов и увеличению частоты сердечных сокращений для восстановления нормы.
</a:t>
            </a:r>
            <a:endParaRPr lang="en-US" sz="1113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Хеморецепторы: мониторинг газового состава крови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расположены в крупных кровеносных сосудах и реагируют на изменение содержания кислорода, углекислого газа и уровня pH в крови.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снижении уровня кислорода или повышении углекислого газа рецепторы посылают сигналы в дыхательный центр, который усиливает дыхание и увеличивает поступление кислорода в кровь.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хеморецепторов также приводит к усилению кровотока в жизненно важных органах, чтобы поддерживать нормальное газообменное состояние и предотвращать гипоксию.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кровообращения в головном мозге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поддерживает постоянный приток кислорода и глюкозы, несмотря на колебания артериального давления. Мелкие мозговые сосуды способны самостоятельно изменять диаметр для оптимизации кровотока.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механизм предупреждает кислородное голодание и риск кровоизлияний, обеспечивая стабильную работу мозга и защиту его чувствительных тканей в различных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кровоснабжения скелетных мышц при физической нагрузке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повышенной физической активности ускоряется выведение молочной кислоты и углекислого газа из тканей. Это помогает предотвратить накопление усталости и поддерживает мышечную силу и работоспособность.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удаление продуктов обмена и поддержка мышечной активности
</a:t>
            </a:r>
            <a:endParaRPr lang="en-US" sz="687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активных занятий физкультурой кровеносные сосуды в мышцах значительно расширяются, что увеличивает приток кислорода и питательных веществ. Это способствует улучшению выносливости и снижению усталости после нагрузки.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сосудов и усиленный кровоток в мышцах
</a:t>
            </a:r>
            <a:endParaRPr lang="en-US" sz="9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Гуморальные регуляторы кровообращения: главные гормоны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Вазопрессин — гормон, который задерживает воду в организме, повышая объем крови и артериальное давление, играя важную роль в поддержании водного баланса.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Ренин активирует ангиотензин II — мощный сосудосуживающий агент, регулирующий тонус сосуда и способствующий повышению кровяного давления в ответ на снижение объема крови.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Ангиотензин II способствует сужению сосудов и стимулирует выделение альдостерона, который увеличивает задержку жидкости и натрия в почках, усиливая эффект повышения давления.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Норадреналин выбрасывается при стрессовых ситуациях, сужает сосуды, что повышает артериальное давление и подготавливает организм к быстрой реакции на угрозы.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Патологии регуляции кровообращения: примеры и последствия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характеризуется устойчивым повышением артериального давления, что повышает риск развития инсульта и инфаркта миокарда вследствие избыточной нагрузки на сосуды и сердце.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Гипотония проявляется пониженным давлением, вызывая головокружение, слабость и быструю утомляемость из-за недостаточного кровоснабжения мозга и других органов.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состояние кровообращения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укрепляют сердечную мышцу, повышают эластичность сосудов и улучшают их способность адаптироваться к изменениям нагрузки и давления в организме.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спортом ускоряют восстановление нормального сердечного ритма и нормализуют кровяное давление, снижая вероятность развития сердечно-сосудистых заболеваний у подростков.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регуляции кровообращения у подростков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режим дня с достаточным количеством сна и отдыха способствует восстановлению и поддержанию стабильной работы сердца и сосудов.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питание, богатое витаминами и минералами, обеспечивает ткани необходимыми веществами для нормального кровообращения и предотвращает развитие заболеваний.
</a:t>
            </a:r>
            <a:endParaRPr lang="en-US" sz="1116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веса и регулярная физическая активность повышают тонус сосудов, улучшают работу сердца и помогают бороться с последствиями сидячего образа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важным является управление стрессом, так как хроническая нервная нагрузка негативно влияет на сосудистый тонус и общий уровень артериального давления.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значение знаний о регуляции кровообращения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регуляции кровообращения помогает подросткам формировать здоровые привычки, которые сохраняют здоровье сердца и сосудов, обеспечивая долгую и активную жизнь.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2026-05-09T13:41:45Z</dcterms:created>
  <dcterms:modified xsi:type="dcterms:W3CDTF">2026-05-09T13:41:45Z</dcterms:modified>
</cp:coreProperties>
</file>