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частного: быстрый способ проверить ответ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прикидывать деление быстро, удобно и без лишних ошибок.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оценка частного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частного помогает быстро понять, каким должен быть ответ в делении. Она выручает в задачах про покупки, предметы и измерения, а ещё подсказывает, не ошиблись ли мы в 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частное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— это результат деления. Если 24 разделить на 6, получится 4. Значит, частное показывает, сколько раз одно число помещается в другом.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деление даёт целое число. Например, 25 ÷ 6 не делится ровно, поэтому ответ нужно записать или назвать приблизительно. Здесь и помогает оценка.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частного не ищет точный ответ. Она подсказывает примерный результат, чтобы можно было считать быстрее и сразу замечать, похож ли ответ на правильный.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круглые числа делают деление удобнее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198 получается почти 200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удобно слегка округлить, чтобы считать без остановки. Например, 198 можно заменить на 200. Тогда деление становится заметно проще, а ответ остаётся очень близким к настоящему. Для устного счёта это почти как маленькая математическая суперсила.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198 ÷ 49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198 на 200, а 49 на 50, получится 200 ÷ 50. Это около 4. Такая оценка показывает, что ответ должен быть небольшим и аккуратным, а не огромным или совсем крошечным.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 превращается в 50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тоже можно сделать круглым и понятным. Если вместо 49 взять 50, пример легче представить и посчитать. Такой небольшой шаг не путает, а помогает быстро увидеть порядок ответа и не теряться в длинных вычислениях.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становится больше или меньше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делимое становится больше, а делитель остаётся тем же, частное тоже увеличивается. Например, 120 ÷ 6 больше, чем 60 ÷ 6. Это помогает почувствовать направление ответа.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становится больше, а делимое не меняется, частное уменьшается. Например, 60 ÷ 12 меньше, чем 60 ÷ 6. Чем больше делитель, тем меньше частей получается.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перед вычислением можно быстро сравнить числа и предположить ответ. Так легче заметить, если в тетради вдруг получилось что-то совсем не похожее на правду.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оценить частное по 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быстро прикинуть ответ и проверить его разумность.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до десятков и сотен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десятки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34 и 36 можно округлить до 30 и 40. Тогда деление становится проще, потому что считать приходится с более удобными числами.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Округляют только так, чтобы числа оставались близкими к исходным. Тогда оценка будет не слишком далёкой от настоящего ответа и поможет в устном счёте.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сотни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больше, его часто округляют до сотен. Например, 347 можно заменить на 300, а 352 — на 400, если это помогает быстро прикинуть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оценки: 79 ÷ 4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79 удобно округлить до 80. Тогда 80 ÷ 4 = 20, значит, 79 ÷ 4 примерно равно 20. Ответ получается очень близким и легко запоминается.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79 немного меньше 80, точный ответ будет чуть меньше 20. Но для оценки это не страшно: нам важно увидеть примерный результат и проверить, не ошиблись ли 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оценка показывает, что результат деления близок к этому числу. Это помогает не теряться, когда пример кажется длинным или неудобным.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примерно в делении 180 на 9 и помогает быстро прикинуть ответ.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оценка не совпадает с точным ответом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всегда даёт приблизительный результат. Она помогает понять порядок числа, но не обещает полную точность. Поэтому маленькая разница здесь совершенно нормальна.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оценка не совпала с точным ответом, она всё равно полезна. По ней можно быстро проверить, не получилось ли в вычислении что-то совсем странное.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округлить числа, ответ может чуть измениться. Например, 101 ÷ 6 можно прикинуть как 100 ÷ 6. Получится около 16 или 17, а точный ответ немного больше 16.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с помощью оценки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сразу подсказывает ошибка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144 ÷ 8 получилось 4, стоит насторожиться. Умножение 8 × 4 даёт только 32, а не 144, значит, ответ явно слишком маленький и требует проверки.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помогает поймать промах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 показывает, что частное должно быть гораздо больше, ближе к 18 или даже 20. Так ученик замечает ошибку ещё до записи окончательного ответа в тетрадь.
</a:t>
            </a:r>
            <a:endParaRPr lang="en-US" sz="12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 тоже можно оценить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не нацело, всё равно можно быстро прикинуть частное. Сначала найдите ближайшее удобное число, которое делится без остатка, и сравните его с исходным примером.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53 ÷ 5 удобно взять 50 ÷ 5. Получается 10, значит, и в исходном примере ответ будет около 10, хотя точное значение может быть чуть больше.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не мешает оценке, а только уточняет точный ответ. Такой приём особенно полезен в задачах с предметами, когда важно понять примерное количество без долгих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и 4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20 ÷ 4 = 5 помогает быстро заметить ответ в похожих примерах. Когда числа знакомы, деление в уме идёт спокойно и без лишней спешки.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и 8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40 ÷ 8 = 5 показывает, что большое число тоже может делиться просто. Такие опоры особенно полезны, когда нужно оценить частное быстро и уверенно.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и 5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30 ÷ 5 = 6 удобна, потому что числа легко держать в памяти. Она помогает подобрать близкий ответ и не теряться в более длинных примерах.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и 25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100 ÷ 25 = 4 напоминает, что круглые числа часто считаются легко. Если помнить такие примеры, устная оценка становится заметно удобнее и быстрее.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пары чисел для устной оценки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оценке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округляют слишком грубо и получают ответ, который уже плохо похож на настоящий. Ещё одна трудность — забыть, что при большем делителе частное уменьшается, а не растёт.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оценку с точным ответом. Если для 51 ÷ 6 получилось около 8, это только подсказка для проверки, а не готовое равенство для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выбрать, к какому числу округлять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ищем, какие числа в примере можно сделать удобнее для устного счёта, а потом проверяем, не уводит ли округление ответ слишком далеко.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проверить ответ по близкому примеру 45 ÷ 5. Такая оценка помогает понять, хватает ли предметов и не слишком ли большой или маленький получился результат.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 примерно достанется каждому ребёнку, если 47 конфет разделить на 5 детей.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числами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близким числам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62 ÷ 3 можно прикинуть как около 20, потому что 60 ÷ 3 = 20. Такой способ показывает, как удобное число помогает быстро увидеть примерный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для ума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91 ÷ 10 даёт оценку около 9, а 148 ÷ 7 — около 20. Когда такие упражнения повторяются, устный счёт становится увереннее и даже немного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оценка хорошая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оценки лучше выбирать близкие и удобные числа. Тогда вычисление остаётся простым, а ответ получается похожим на настоящий, а не на случайную догадку.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198 ÷ 51 оценить как 4, это выглядит разумно. Ведь 200 ÷ 50 тоже даёт 4, значит, числа подобраны удачно и не запутывают счёт.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оценка не уходит слишком далеко от точного ответа. Она сохраняет общий смысл примера и помогает увидеть, какого порядка должен быть результат.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себя: если оценка кажется странной, значит, округление было слишком сильным. Хорошая прикидка должна помогать, а не превращать пример в математический сюрприз.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этот навык дальше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примеры станут длиннее, но привычка оценивать ответ заранее останется очень полезной и сэкономит 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частного помогает быстрее понимать примеры и сразу замечать ответы, которые выглядят слишком маленькими или слишком большими.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покупки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разделить деньги, товары или порции, прикидка помогает понять, сколько примерно достанется каждому.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измерениях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полезен при работе с длиной, массой и временем, когда точный расчёт ещё не нужен, а порядок ответа важен.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частного — это быстрый способ понять, каким должен быть ответ деления. Округляй числа, выбирай удобные пары и обязательно проверяй, похож ли результат на правду.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2026-05-24T11:33:02Z</dcterms:created>
  <dcterms:modified xsi:type="dcterms:W3CDTF">2026-05-24T11:33:02Z</dcterms:modified>
</cp:coreProperties>
</file>