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Сторителлинг: природа, роль и современные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как ключ к передаче опыта и формированию идентичности в цифровую эпоху.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 развитие рассказа в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зародились в древних племенах как усточный способ передачи знаний и ценностей. Мифы и легенды стали первыми литературными формами, существенно повлиявшими на формирование английской литературы после перехода к письму.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повествование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представляет собой упорядоченный рассказ с персонажами и сюжетом, ведущим к логическому завершению. Это помогает лучше понимать события и их значение.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традиций и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истории передаются нормы, ценности и языковые особенности, сохраняя культурное наследие и формируя идентичность поколений.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роль слова 'story'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англоязычном мире понятие 'story' активно используется в школах для развития мировоззрения и языковой практики молодежи.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«история»? Культурные определения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служат инструментом обучения моральным и социальным нормам, формируют личную и коллективную идентичность в обществе.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историй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Нарративы сплачивают людей через общие сюжеты и персонажей, создавая чувство общности и принадлежности.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стимулируют развитие воображения и абстрактного мышления, расширяя когнитивные способности.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также являются тренировочным материалом для практического усвоения английского языка и его стилистики.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Мифы: объяснение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сюжеты объясняют природные и социальные явления и укрепляют культурные традиции, как, например, древнегреческие мифы, насыщенные символами.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 короле Артуре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легенды внедряют художественные фантазии в историческую основу, сохраняя связь с национальным наследием и ценностями.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легенд несут ключевые ценности общества, формируя образцы для подражания и отражая культурные идеалы.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легенды как коллективная память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истории по Фрейтаг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накапливает напряжение и раскрывает характеры, создавая цельное повествование.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классическую последовательность, широко используемую в англоязычных нарративах.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исследования, 2023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 письменное наследие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рассказы в виде сказок, пословиц и баллад передавались из поколения в поколение, сохраняя традиции и ценности.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письменности позволил создавать и сохранять эпосы и хроники, делая культурное наследие более доступным.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переход от устного «Беовульфа» к письменным произведениям Чосера, закрепляющим нормы и каноны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баллады: культурный сосуд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отражают народный дух и передают ценности, способствуя формированию национальной идентичности и сохранению языка.
</a:t>
            </a:r>
            <a:endParaRPr lang="en-US" sz="104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легенды и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 короле Артуре и других героях связывают прошлое с настоящим, укрепляя историческое сознание общества.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фольклор
</a:t>
            </a:r>
            <a:pPr algn="l" indent="0" marL="0">
              <a:lnSpc>
                <a:spcPct val="100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первопилигримах и героях Войны за независимость отражают формирование американских ценностей и национального характера.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 национальной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4200" y="1835776"/>
            <a:ext cx="316495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жанры и их особенности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жанры, их структуры и роль в обучении английскому языку.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разнообразны и адаптированы для разных уровней и целей обучения английскому языку.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исследования жанров, 2022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как артефакт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такие как Гарри Поттер, отражают идеалы и стремления общества, способствуя эмоциональному вовлечению читателей и развитию языковых навыков.
</a:t>
            </a:r>
            <a:endParaRPr lang="en-US" sz="1004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 и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антагонистов создают драматическое напряжение, стимулируя анализ поступков и мотиваций, важный для критического восприятия сюжета.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Архетипы в обучении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Трикстер и помощник в повествованиях помогают раскрыть различные аспекты истории, облегчая понимание и интерпретацию художественного текста.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смысловая нагрузка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Катарсис обеспечивает эмоциональное очищение через переживание чувств героев, помогая зрителю осознавать и прорабатывать свои внутренние переживания на основе чужого опыта.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с героями способствует не только сопереживанию, но и перенятию ценностных ориентиров, что улучшает понимание и усвоение английского языка через призму личного опыта.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персонажам усиливает эмоционную связь с рассказом, позволяя глубже понять их мотивацию и переживания, что способствует лучшему усвоению языковых и культурных нюансов.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слушателей и читателей стимулирует интерес к изучению англоязычных произведений, формируя устойчивую мотивацию к совершенствованию языковых навыков и культурному погружению.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вовлечения: катарсис и идентификация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Кинематографическое погружение в мир Гарри Поттера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о Гарри Поттере создают богатый визуальный и нарративный мир, который помогает изучающим английский язык погружаться в культурный и языковой контекст через эмоциональное восприятие сюжета.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Интерактивность в играх Life Is Strange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 Is Strange предлагает игрокам влиять на развитие сюжета своими решениями, что не только расширяет языковую практику, но и развивает навыки анализа и морального выбора на английском языке.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 Telltale’s The Walking Dead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игр сочетает глубокий сюжет и драматизм, позволяя проживать сложные ситуации вместе с персонажами. Это способствует развитию навыков понимания и критического мышления на английском.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сторителлинга в кино и играх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истории и социальные сети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Платформы, такие как TikTok и Instagram Stories, предлагают легкодоступные инструменты для создания и распространения коротких, эмоционально насыщенных историй на английском языке.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Видеоблоги и подкасты способствуют развитому восприятию устной речи, расширяя словарный запас и побуждая к активному использованию языка в реальных ситуациях.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через цифровые нарративы стимулирует творческое мышление подростков и помогает формировать навыки коммуникации в англоязычном пространстве.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популярности сторителлинга в XXI веке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просмотров сторис и аудиторий англоязычных подкастов демонстрирует возрастающий интерес молодежи к формам сторителлинга в цифровом формате.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подростков в цифровые нарративы способствует расширению возможностей для изучения английского языка и культурного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социальных сетей и платформ подкастов, 2023
</a:t>
            </a:r>
            <a:endParaRPr lang="en-US" sz="8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053" y="1835776"/>
            <a:ext cx="3408415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устной и цифровой истории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характеризует ключевые отличия устного и цифрового сторителлинга с примерами и влиянием на образовательный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расширяют форматы и скорость передачи историй, что положительно влияет на изучение английского и вовлечённость аудитории.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исследования, 2023
</a:t>
            </a:r>
            <a:endParaRPr lang="en-US" sz="9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сюжетов для глубокого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мотивов и действий персонажей помогает формировать умения анализировать, видеть причинно-следственные связи и делать обоснованные выводы на языке оригинала.
</a:t>
            </a:r>
            <a:endParaRPr lang="en-US" sz="91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дискуссии как практика аргументации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англоязычных текстов стимулирует высказывание собственного мнения и учит уважению к альтернативным точкам зрения, расширяя культурный и лингвистический кругозор.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самостоятельного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с глубокими смыслами мотивируют подростков к самостоятельному анализу и синтезу информации, что повышает уровень критического мышления и владения английским языком.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историй в развитии критического мышления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как инструмент борьбы с предрассудками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Рассказы, фокусирующиеся на малых этнических и социальных группах, расширяют понимание многообразия и развивают эмпатию, что помогает преодолевать стереотипы.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Инклюзивная литература, например произведения Джона Грина и Джейсона Рейнолдса, поддерживает обсуждение социальных проблем и способствует формированию толерантного мировоззрения.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историй на уроках английского языка способствует воспитанию уважения и социальной ответственности у подростков через языковую практику.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активно применяет сторителлинг для создания запоминающихся образов и формирования лояльности, как в кампаниях Nike с мотивирующими сюжетами.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сторителлинга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образовательной сфере рассказы стимулируют живое общение и фиксируют новые слова и фразы, делая изучение языка более эффективным и интересным.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кампании используют нарративы для привлечения внимания к важным вопросам, вовлекая молодежь через блоги и челленджи на английском языке.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Мультимедийные проекты и анимация превращают обучение в интерактивный процесс, повышая мотивацию и обеспечивая глубокое понимание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нарративов с помощью искусственного интеллекта
</a:t>
            </a:r>
            <a:pPr algn="l" indent="0" marL="0">
              <a:lnSpc>
                <a:spcPct val="100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позволяет создавать истории, адаптированные под интересы и уровень владения английским каждого пользователя, что повышает эффективность обучения и вовлечённость.
</a:t>
            </a:r>
            <a:endParaRPr lang="en-US" sz="89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дополненной и виртуальной реальности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и VR открывают новые перспективы для иммерсивного сторителлинга, где пользователи становятся участниками событий, развивая навыки языка через интерактивный опыт.
</a:t>
            </a:r>
            <a:endParaRPr lang="en-US" sz="919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кросскультурной коммуникации через новые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нарративы объединяют различные культурные контексты, способствуя расширению языковых стандартов и улучшению понимания среди носителей разных традиций.
</a:t>
            </a:r>
            <a:endParaRPr lang="en-US" sz="919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сторителлинга: инновации и тренды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историй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формируют культурные нормы, развивают язык и критическое мышление подростков, обеспечивая межкультурный диалог и толерантность в условиях цифровой эпохи.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2026-05-07T19:59:11Z</dcterms:created>
  <dcterms:modified xsi:type="dcterms:W3CDTF">2026-05-07T19:59:11Z</dcterms:modified>
</cp:coreProperties>
</file>