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высокотехнологичные гаджеты и их роль в нашей жизни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влияние и возможности новейших технологий в гаджетах, меняющих мир.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современных гаджетов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эволюционировали от простых электронных устройств к мощным инструментам коммуникации и развлечений. Массовая компьютеризация 1990-х и мобильные технологии 2000-х годов открыли новые горизонты для пользователей всех возрастов.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56" y="1242412"/>
            <a:ext cx="186188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2739" y="2965020"/>
            <a:ext cx="311100" cy="27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66922"/>
            <a:ext cx="311100" cy="2488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высокотехнологичных гаджетов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 и планшеты обеспечивают связь, доступ к информации и мультимедийные функции, становясь личными помощниками каждого пользователя.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Носимая электроника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часы и фитнес-трекеры отслеживают здоровье и физическую активность, мотивируя к улучшению образа жизни через инновационные сенсоры.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летательные аппараты применяются в съёмке, логистике и мониторинге, благодаря передовым системам навигации и автономного управления.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автоматизации преобразуют жильё в интеллектуальное пространство с управлением климатом, безопасностью и бытовой техникой в режиме онлайн.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и AR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и дополненная реальность создают новые формы взаимодействия с цифровым контентом, расширяя образовательные и развлекательные возможности.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смартфонов: новые горизонты функциональности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телефона к мини-компьютеру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смартфоны выполняют множество задач — от связи до работы и развлечений. Высокопроизводительные процессоры и яркие дисплеи обеспечивают удобство и эффективность.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в камерах и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Многомодульные камеры расширяют творческие возможности, а биометрические технологии повышают уровень защиты данных и упрощают доступ к устройствам.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сетевых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сетей пятого поколения 5G обеспечивает высокоскоростной интернет, открывая новые перспективы для онлайн-игр, стриминга и работы в облаке.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Носимая электроника и её влияние на здоровье и образ жизни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здоровья в реальном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часы и фитнес-браслеты с биосенсорами измеряют пульс, сон и уровень кислорода, способствуя своевременной заботе о здоровье и корректировке нагрузок.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бренды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Watch предлагают экстренную связь, Garmin — расширенный спортивный функционал, а Xiaomi Mi Band привлекает доступной ценой и базовыми возможностями.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к активному образу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данных и уведомления стимулируют пользователей регулярнее заниматься спортом и следить за самочувствием, улучшая общее качество жизни.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роста рынка носимой электроники 2015–2023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динамика продаж наблюдается в основных экономиках — США, Китае и Европе, где инновации и спрос стимулируют развитие.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 3,5 раза за восемь лет подтверждает стремительный интерес к носимой электронике и её широкое внедрение в повседневность.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IDC, Statista, 2023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дом: революция в бытовом комфорте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системы позволяют управлять освещением, климатом и безопасностью через голосовых ассистентов, обеспечивая удобство и энергоэффективность.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с интернетом вещей создаёт условия для удалённого контроля и автоматизации, что повышает безопасность и снижает эксплуатационные расходы.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Дроны: расширение возможностей и сфер использования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Первое: дроны широко применяются в аэрофотосъёмке и сельском хозяйстве, используя GPS и автонавигацию для оптимизации процессов и сбора данных.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Второе: поисково-спасательные операции и доставка товаров с использованием дронов обеспечивают быструю и эффективную помощь в труднодоступных районах.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внедрения гаджетов в образование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компьютеры в школах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персональных компьютеров открыло новые возможности для обучения и доступа к информации.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— VR и AR 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и дополненная реальность обеспечили иммерсивное обучение посредством симуляций и виртуальных экскурсий.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планшеты и интерактивные доски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мультимедийные устройства, которые активизировали внимание и поддержали разнообразие образовательных методов.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2020-е — цифровые EdTech-платформы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и приложения адаптируют обучение под индивидуальные потребности и расширяют доступ к знаниям.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и дополненная реальность: новые горизонты обучения и развития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профессиональные тренажёры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VR-устройства создают реалистичные симуляции для обучения хирургии, инженерным навыкам и языкам, повышая качество и безопасность подготовки специалистов.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и доступность технологий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недорогие модели и приложения распространяют возможности VR и AR среди широкой аудитории, включая школьников и студентов для интерактивного изучения.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837" y="1324825"/>
            <a:ext cx="34951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характеристик популярных гаджетов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параметры популярных гаджетов: стоимость, производительность и сферы применения. Включены смартфоны, фитнес-трекеры, дроны и VR-шлемы для всестороннего анализа.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Оптимальное соотношение цена/функционал демонстрируют Xiaomi Mi Band и Oculus Quest 2, сочетая доступность и широкие возможности.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Statista, TechRadar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гаджетов на медицину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медицинские гаджеты обеспечивают удалённый мониторинг жизненных показателей пациентов, позволяя оперативно реагировать на изменения состояния здоровья.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активно развивается телемедицина, где мобильные приложения помогают корректировать лечение и ведут цифровые медицинские карты пациентов для удобства врачей и больных.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портативных устройств снижает нагрузку на медицинские учреждения, повышая эффективность диагностики и ухода благодаря постоянному доступу к данным в реальном времени.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пользователей умных часов в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пользователей в основном происходит в мегаполисах, что связано с высокой технологической доступностью и интересом молодёжи к гаджетам.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пользователей свидетельствует о расширении рынка и укреплении роли носимой электроники в повседневной жизни россиян.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мобильных операторов, РБК, 2023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взаимодействия гаджетов с облачными сервисами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Аналитика современных IoT-систем и облачных платформ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производства гаджетов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в мире появляется более 50 миллионов тонн электронных отходов, при этом перерабатывается лишь около 17%, что создаёт серьёзные экологические проблемы.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компании внедряют программы утилизации и повторного использования материалов для уменьшения негативного воздействия на окружающую среду.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активно реализует обратный приём старых устройств для их переработки и повторной интеграции в производство новых гаджетов.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Samsung и Huawei сокращают выбросы и применяют экологичные материалы, включая упаковку с минимальным воздействием на природу.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и инновации на рынке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Apple создала единую экосистему продуктов с акцентом на безопасность и синхронизацию между устройствами всех категорий.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Samsung внедряет складывающиеся экраны и разрабатывает собственные процессоры, что обеспечивает уникальные функциональные возможности гаджетов.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Sony специализируется на VR-технологиях для игровой индустрии, а стартапы занимаются инновационными решениями в области реабилитации и беспроводной зарядки.
</a:t>
            </a:r>
            <a:endParaRPr lang="en-US" sz="9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гаджетах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Голосовые помощники меняют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Assistant, Яндекс Алиса и Amazon Alexa делают управление устройствами интуитивным и удобным, улучшая пользовательский опыт с помощью распознавания голоса и персонализации функций.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Нейросети в безопасности гаджетов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биометрической идентификации и распознавания лица помогает повысить уровень защиты личных данных, снижая риск несанкционированного доступа к устройствам.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Интеллектуальная обработка изображений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позволяет автоматически сортировать и улучшать фотографии, распознавать объекты и лица, что облегчает организацию медиатеки и расширяет творческие возможности пользователей.
</a:t>
            </a:r>
            <a:endParaRPr lang="en-US" sz="12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персональных данных гаджетами создает риски утечки информации и угрозы приватности пользователей при недостаточной защите систем.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моральная устарелость устройств провоцирует рост электронных отходов, что требует от производителей и потребителей ответственного подхода.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цифровой грамотности и принятие правовых норм необходимо для эффективного управления технологическими рисками и устойчивого развития рынка.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высокой технологичности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 высокотехнологичных гаджетов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Миниатюризация компонентов позволит создавать более компактные и функциональные устройства для повседневного использования.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сетей 6G и WiFi-7 обеспечит высокоскоростное подключение и расширение возможностей интерактивных сервисов.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одежда и гибкая электроника станут распространёнными, интегрируя гаджеты в повседневную жизнь незаметно и удобно.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внедрение нейросетей откроет новые горизонты в персонализации, автоматизации и повышении эффективности различных сфер.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гаджетов для будущего общества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Высокотехнологичные гаджеты формируют новые стандарты жизни, способствуя развитию образования, медицины и профессионального роста, при условии ответственного использования и экологической осознанности.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2026-05-07T17:48:33Z</dcterms:created>
  <dcterms:modified xsi:type="dcterms:W3CDTF">2026-05-07T17:48:33Z</dcterms:modified>
</cp:coreProperties>
</file>