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чувств: как человек понимает себя и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радости, страха и доброты.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нужны чувства каждый день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помогают понять, что нам приятно, а что тревожит, и подсказывают, как действовать. Они заметны в улыбке, слезах, движениях и голосе, поэтому без них трудно понять себя и 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Радость: тёплое чувство успеха и дружбы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появляется, когда что-то получается, звучит похвала, встречаются друзья или приходит хорошая новость. Это чувство делает день светлее и помогает делиться хорошим настроением с другими.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особенно заметна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младших школьников радость особенно яркая после удачного ответа, победы в игре или доброго поступка. В такие минуты хочется прыгать, обниматься и ещё раз сказать: «Ура!»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её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радости часто заметны улыбка, смех, блеск в глазах и желание двигаться. Человек будто становится легче и охотнее говорит добрые слова, а иногда даже не может усидеть на месте.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Грусть: чувство, которое просит заботы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помогает понять, что пора остановиться, передохнуть и попросить доброе слово. Это не плохое чувство, а знак: рядом нужна забота, как тёплый плед в прохладный день.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её вызывает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часто приходит после расставания, неудачи, усталости или обиды. Она напоминает, что человеку непросто и ему может понадобиться отдых, тишина или поддержка близких.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 она выглядит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грусти человек говорит тише обычного, опускает голову, меньше играет и чаще ищет уединения. Иногда он сидит спокойно и словно прячется от слишком шумного мира.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Страх: сигнал быть внимательнее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его вызывает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появляется, когда кажется, что рядом опасность или неизвестность. Он помогает стать осторожнее в темноте, у воды, на высоте или в незнакомом месте.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реагирует тело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страхе человек может замирать, крепче сжимать руки и смотреть очень внимательно. Сердце бьётся быстрее, а дыхание становится короче, словно тело готовится к осторожному шагу.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 полезен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не мешает, а предупреждает: нужно быть внимательнее и не спешить. Благодаря ему человек может остановиться, осмотреться и выбрать безопасное действие, а не бросаться вперёд как вихрь.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Злость: сильное чувство, которое нужно сдерживать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Откуда она берётся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возникает, когда что-то кажется несправедливым, мешает делу или нарушает личные границы. Это сильная реакция на неприятную ситуацию, а не признак плохого характера.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 её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могут сжиматься кулаки, напрягаться плечи, а голос становиться громче. Иногда лицо хмурится так, будто оно очень недовольно и хочет сказать: «Эй, так не годится!»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172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Что важно сделать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нужно сдерживать, чтобы не обидеть других. Лучше остановиться, сделать паузу, сказать о своём недовольстве спокойно и выбрать безопасный поступок вместо резких слов или толчков.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Удивление: мгновение неожиданности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появляется, когда происходит что-то внезапное или необычное. Это короткое чувство ловит нас врасплох, будто кто-то тихо щёлкнул выключателем в самый интересный момент.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быстро сменяется другим чувством: радостью, смехом, вопросом или осторожностью. Оно помогает обратить внимание на новое и сказать себе: «Вот это поворот!»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лицо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удивлении брови поднимаются, глаза округляются, а рот может приоткрыться. По этому выражению легко понять: человек увидел или услышал что-то совсем не такое, как ожидал.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Отвращение: чувство «мне это не подходит»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Почему оно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чувство связано с заботой о здоровье и чистоте. Оно помогает вовремя заметить, что еда, предмет или место могут быть неприятными или небезопасными.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оно подсказывает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Отвращение помогает избегать того, что кажется неприятным, грязным, испорченным или имеет резкий запах. Это чувство словно говорит: «Лучше держаться подальше, так будет безопаснее».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 оно проявляется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отвращении человек морщит нос, отворачивается или немного отступает назад. Тело словно само делает шаг в сторону, чтобы не приближаться к тому, что не нравится.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чувство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событие вызывает чувство, а затем — реакцию тела и выбор действия.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696931"/>
            <a:ext cx="3756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696931"/>
            <a:ext cx="375729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696931"/>
            <a:ext cx="375729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27109" y="3373331"/>
            <a:ext cx="281797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чувства заметны в теле человека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пульс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чувство становится сильным, человек может ощущать тепло в груди и более быстрый пульс. Тело словно сообщает: внутри происходит что-то важное, и это невозможно не заметить.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Дрожь и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волнении или страхе могут дрожать руки, а плечи — напрягаться. Такие сигналы показывают, что тело готово защищаться, отступить или просто замереть на месте.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и 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часто сопровождается слезами, тихим голосом и опущенной головой. Так тело помогает показать, что человеку нужна поддержка, тишина или доброе слово.
</a:t>
            </a:r>
            <a:endParaRPr lang="en-US" sz="1205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в движениях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5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нередко видна в резких движениях, сжатых кулаках и хмуром лице. Если заметить эти признаки вовремя, легче остановиться и не сказать лишнего.
</a:t>
            </a:r>
            <a:endParaRPr lang="en-US" sz="1212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5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особенно заметно выражают чувства через действия: прыгают от радости, стоят неподвижно от страха, хмурятся от злости. Даже без слов настроение становится понятным.
</a:t>
            </a:r>
            <a:endParaRPr lang="en-US" sz="11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чувства видны на лице и слышны в голосе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Лицо меняется первым
</a:t>
            </a:r>
            <a:pPr algn="l" indent="0" marL="0">
              <a:lnSpc>
                <a:spcPct val="100000"/>
              </a:lnSpc>
              <a:buNone/>
            </a:pPr>
            <a:r>
              <a:rPr lang="en-US" sz="48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радуется, сердится или волнуется, это часто сразу видно по глазам, бровям и губам. Лицо словно показывает, что происходит внутри, даже раньше слов.
</a:t>
            </a:r>
            <a:endParaRPr lang="en-US" sz="1152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Голос подсказывает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может звучать тихо, громко, мягко или резко. Если человек устал, он говорит медленнее, а если радуется — голос становится звонким и живым.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Одно слово — разный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7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слово можно услышать по-разному. Оно звучит весело, сердито или дрожаще, если человек переживает. Поэтому важно слушать не только слова, но и интонацию.
</a:t>
            </a:r>
            <a:endParaRPr lang="en-US" sz="1143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Движения тоже говорят
</a:t>
            </a:r>
            <a:pPr algn="l" indent="0" marL="0">
              <a:lnSpc>
                <a:spcPct val="100000"/>
              </a:lnSpc>
              <a:buNone/>
            </a:pPr>
            <a:r>
              <a:rPr lang="en-US" sz="44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позе и движениям можно догадаться о чувстве: кто-то подпрыгивает от радости, кто-то замирает от страха, а кто-то опускает голову от грусти. Тело часто выдаёт настроение без подсказок.
</a:t>
            </a:r>
            <a:endParaRPr lang="en-US" sz="10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чувства есть причина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запускает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Новость, поступок, игра или неожиданное слово могут вызвать радость, обиду или тревогу. Чувство появляется не случайно: оно связано с тем, что человек увидел, услышал или пережил.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Вспоминается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чувство рождается из памяти. Если ребёнок вспомнил праздник, он улыбается, а если вспомнил неприятный случай, может загрустить. Память умеет тихо подталкивать настроение.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чувствует не только то, что уже случилось, но и то, что может случиться. Ожидание похвалы радует, а ожидание трудного разговора может тревожить заранее.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— много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день можно успеть и порадоваться, и расстроиться, и снова улыбнуться. Чувства меняются вместе с событиями, поэтому они помогают понять, что происходит вокруг и внутри.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244" y="1651915"/>
            <a:ext cx="411075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77915"/>
            <a:ext cx="469800" cy="41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чувства нужны человеку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предупреждает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помогает быть осторожнее там, где есть неизвестность или опасность. Он как маленький сторож: подсказывает, что лучше остановиться, оглядеться и не спешить.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защищает границы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показывает, что человеку стало несправедливо, тесно или обидно. Это сильное чувство нужно не для ссоры, а для того, чтобы вовремя остановиться и защитить себя спокойно.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просит отдыха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помогает заметить усталость, обиду или потерю. Она словно говорит: «Побудь чуть тише, отдохни, поговори с близким человеком и не оставайся один со своим переживанием».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делает мир интереснее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появляется, когда случается что-то неожиданное. Оно помогает внимательнее смотреть вокруг, задавать вопросы и замечать новое. Иногда из удивления рождается радость, а иногда — осторожность.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успокоиться, когда чувство стало слишком сильным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ребёнку перейти от сильного переживания к спокойному решению.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чувства помогают дружбе и добрым отношениям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 расстроился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Миша увидел, что подруга сидит в стороне и молчит. Он не стал шутить, а подошёл и спокойно спросил, что случилось. Через минуту ей стало легче, потому что рядом оказался внимательный друг.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ссора становится тише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девочки не поделили краски и уже готовы были спорить громче. Но одна вспомнила про спокойные слова, другая — про очередь, и конфликт быстро стал обычным разговором. Вежливость оказалась сильнее капризов.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Радость, которой делятся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 игре ребята не начали хвастаться, а поздравили всю команду. От такого отношения радость стала ещё больше, а рядом появилось желание играть вместе снова. Добрые чувства любят делиться, а не шуметь в одиночку.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героев сказок и рассказов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перед испытанием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трудным делом герой может волноваться, тереть ладони или говорить тише обычного. По таким признакам видно, что он боится не зря, а потому что очень старается справиться.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побеждает или находит друзей, его лицо светлеет, а движения становятся бодрее. В сказках радость часто появляется после долгого труда, поэтому она кажется особенно заслуженной.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542497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и 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героя обидели или он встретил что-то совсем неожиданное, это видно по словам, взгляду и поступкам. Такие моменты учат замечать чувства не только в книге, но и рядом с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о своих чувствах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Заметь, что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ты чувствуешь. Если внутри тревожно, обидно или радостно, это уже важная подсказка. Чувство легче обсудить, когда его заметили вовремя.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Скажи коротко и ясно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использовать простые фразы: «Я рад», «Мне грустно», «Я злюсь», «Мне страшно». Такие слова помогают другим понять тебя без догадок и лишних вопросов.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Обсуди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чувство названо, легче поговорить о нём и попросить помощь. Спокойный разговор помогает взрослым и детям лучше понимать друг друга и находить добрые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меняются, и это нормально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день 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может волноваться перед школой, а на перемене уже смеяться и играть. Чувства меняются вместе с событиями, и это совсем не странно.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бывают разной силы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настроение похоже на тихий ветер, а иногда — на настоящий ураган. Одни чувства проходят быстро, другие держатся дольше, и все они по-своему важны.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делает плохим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расстроился или разозлился, это не значит, что он плохой. Чувство просто показывает, что внутри что-то случилось, и с этим можно разобраться.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снова успокоиться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сильного переживания человек может отдохнуть, подышать, поговорить и стать спокойнее. Настроение умеет меняться, как погода, и это очень помогает.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внимательного наблюдателя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Спрашивай бережно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заметил чужую грусть или злость, лучше спросить: «Что случилось?» или «Как ты себя чувствуешь?». Вежливый вопрос и отсутствие насмешек делают общение безопаснее.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позе тоже многое понятно: кто-то отворачивается, кто-то суетится, а кто-то стоит неподвижно. Движения часто говорят о переживании не хуже слов.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лицо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брови, губы и подбородок часто первыми показывают настроение. Если лицо напряжено, опущено или, наоборот, сияет, это уже важная подсказка о чувстве.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Тихий, дрожащий, резкий или весёлый голос помогает понять состояние человека. Даже одно и то же слово может звучать по-разному, если человек устал, радуется или обиделся.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делают нас внимательнее к себе и другим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помогают понять, что происходит внутри человека, и вовремя выбрать добрый, осторожный или смелый поступок. Если замечать их и говорить о них спокойно, жить вместе становится легче и теплее.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2026-05-26T10:04:26Z</dcterms:created>
  <dcterms:modified xsi:type="dcterms:W3CDTF">2026-05-26T10:04:26Z</dcterms:modified>
</cp:coreProperties>
</file>