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jpe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театра: ключевые аспекты
</a:t>
            </a:r>
            <a:pPr algn="l" indent="0" marL="0">
              <a:lnSpc>
                <a:spcPct val="90000"/>
              </a:lnSpc>
              <a:buNone/>
            </a:pPr>
            <a:r>
              <a:rPr lang="en-US" sz="206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развивает культуру, вкус и личность подростков.
</a:t>
            </a:r>
            <a:endParaRPr lang="en-US" sz="4417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театра для подростков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— часть мировой культуры более 2500 лет. Для восьмиклассников он помогает понять новые идеи, улучшить английский, развить воображение и научиться работать в команде. Постановки отражают события прошлого и настоящего.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театр и его особенности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— искусство исполнения драматических произведений актёрами перед живой аудиторией, создающее уникальный эмоциональный опыт для зрителей.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Спектакли включают музыку, танцы, световые эффекты и декорации, сочетая разные искусства для усиления восприятия сюжета.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театра — непосредственное взаимодействие артистов и зрителей, делающее каждое представление уникальным и живым.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театра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— центральное место действия, где разворачивается сюжет. Зрительный зал предназначен для аудитории и часто оснащён удобными креслами и акустикой, обеспечивающей хорошее восприятие.
</a:t>
            </a:r>
            <a:endParaRPr lang="en-US" sz="908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 зрительный зал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Кулисы, гримёрные и репетиционные комнаты служат для подготовки актёров и смены декораций, поддерживая скрытую организацию спектакля за кулисами.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и вспомогательные помещения
</a:t>
            </a:r>
            <a:endParaRPr lang="en-US" sz="1113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объединяют исторические традиции и современные решения. Например, Большой театр в Москве славится роскошным золотым декором и хрустальными люстрами, создавая особую атмосферу.
</a:t>
            </a:r>
            <a:endParaRPr lang="en-US" sz="983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оформление
</a:t>
            </a:r>
            <a:endParaRPr lang="en-US" sz="13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театре для подростков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Зайти в зал нужно до начала спектакля, чтобы избежать шумов и беспокойства для других зрителей и артистов.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представления следует выключить мобильный телефон и отказаться от разговоров или использования гаджетов, чтобы не отвлекать внимание.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Аплодисменты приветствуются после актов и по завершении, поддерживая артистов и выражая своё восхищение.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66420"/>
            <a:ext cx="4007700" cy="161280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жанров театра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особенности жанров по тематике, присутствию музыки и танцев, а также их эмоциональному воздействию.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Мюзикл и опера сочетают музыку и вокал, балет использует лишь хореографию для повествования.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культура.рф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92" y="1026125"/>
            <a:ext cx="2009466" cy="2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4617" y="1026125"/>
            <a:ext cx="2009466" cy="249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9842" y="1026125"/>
            <a:ext cx="2009466" cy="2497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75067" y="1026125"/>
            <a:ext cx="2009466" cy="2497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театры в России и мире
</a:t>
            </a:r>
            <a:endParaRPr lang="en-US" sz="2600" dirty="0"/>
          </a:p>
        </p:txBody>
      </p:sp>
      <p:sp>
        <p:nvSpPr>
          <p:cNvPr id="16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397675" y="3941622"/>
            <a:ext cx="1731900" cy="4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главный оперный и балетный театр России. Известен своим историческим зданием и престижными постановками, привлекает зрителей со всего мира.
</a:t>
            </a:r>
            <a:endParaRPr lang="en-US" sz="731" dirty="0"/>
          </a:p>
        </p:txBody>
      </p:sp>
      <p:sp>
        <p:nvSpPr>
          <p:cNvPr id="18" name="Text 3"/>
          <p:cNvSpPr txBox="1"/>
          <p:nvPr/>
        </p:nvSpPr>
        <p:spPr>
          <a:xfrm>
            <a:off x="397676" y="3643313"/>
            <a:ext cx="17319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 в Москве
</a:t>
            </a:r>
            <a:endParaRPr lang="en-US" sz="1096" dirty="0"/>
          </a:p>
        </p:txBody>
      </p:sp>
      <p:sp>
        <p:nvSpPr>
          <p:cNvPr id="19" name="Text 4"/>
          <p:cNvSpPr txBox="1"/>
          <p:nvPr/>
        </p:nvSpPr>
        <p:spPr>
          <a:xfrm>
            <a:off x="2602900" y="3941622"/>
            <a:ext cx="1731900" cy="4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старейших оперных театров Европы, славящийся выдающимися исполнителями и традициями великолепной музыкальной культуры.
</a:t>
            </a:r>
            <a:endParaRPr lang="en-US" sz="769" dirty="0"/>
          </a:p>
        </p:txBody>
      </p:sp>
      <p:sp>
        <p:nvSpPr>
          <p:cNvPr id="20" name="Text 5"/>
          <p:cNvSpPr txBox="1"/>
          <p:nvPr/>
        </p:nvSpPr>
        <p:spPr>
          <a:xfrm>
            <a:off x="2602900" y="3643313"/>
            <a:ext cx="17319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 Скала в Милане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808125" y="3941622"/>
            <a:ext cx="1731900" cy="4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 с творчеством Шекспира и представляет реконструкции его пьес в аутентичной обстановке, позволяющей прочувствовать эпоху.
</a:t>
            </a:r>
            <a:endParaRPr lang="en-US" sz="802" dirty="0"/>
          </a:p>
        </p:txBody>
      </p:sp>
      <p:sp>
        <p:nvSpPr>
          <p:cNvPr id="22" name="Text 7"/>
          <p:cNvSpPr txBox="1"/>
          <p:nvPr/>
        </p:nvSpPr>
        <p:spPr>
          <a:xfrm>
            <a:off x="4808125" y="3643313"/>
            <a:ext cx="17319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Лондонский театр «Глобус»
</a:t>
            </a:r>
            <a:endParaRPr lang="en-US" sz="982" dirty="0"/>
          </a:p>
        </p:txBody>
      </p:sp>
      <p:sp>
        <p:nvSpPr>
          <p:cNvPr id="23" name="Text 8"/>
          <p:cNvSpPr txBox="1"/>
          <p:nvPr/>
        </p:nvSpPr>
        <p:spPr>
          <a:xfrm>
            <a:off x="7013349" y="3941622"/>
            <a:ext cx="1731900" cy="4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театры известны богатой историей и разнообразием постановок, охватывающих оперу, балет и драму на высочайшем уровне.
</a:t>
            </a:r>
            <a:endParaRPr lang="en-US" sz="751" dirty="0"/>
          </a:p>
        </p:txBody>
      </p:sp>
      <p:sp>
        <p:nvSpPr>
          <p:cNvPr id="24" name="Text 9"/>
          <p:cNvSpPr txBox="1"/>
          <p:nvPr/>
        </p:nvSpPr>
        <p:spPr>
          <a:xfrm>
            <a:off x="7013350" y="3643313"/>
            <a:ext cx="17319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Мариинский и Александринский театры в Санкт-Петербурге
</a:t>
            </a:r>
            <a:endParaRPr lang="en-US" sz="7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подростков о посещении театра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отмечают особенную атмосферу театра, которая погружает в другие миры и дарит сильные эмоции, недоступные в других развлечениях.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театральная атмосфера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 необычные сцены, спецэффекты и костюмы делают спектакли визуально привлекательными и усиливают интерес школьников.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Впечатляющие декорации и эффекты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молодых людей посещение театра — шанс увидеть на сцене профессионалов, что вызывает восхищение и желание посещать спектакли чаще.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встретить известных актёров
</a:t>
            </a:r>
            <a:endParaRPr lang="en-US" sz="13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Рекомендуемые спектакли для подростков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сказки, такие как «Золушка», адаптированы с музыкой и танцами, что делает их интересными и доступными для младших подростков.
</a:t>
            </a:r>
            <a:endParaRPr lang="en-US" sz="912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сказки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Постановки, обсуждающие проблемы дружбы, честности и взросления, помогают подросткам задуматься над важными жизненными вопросами.
</a:t>
            </a:r>
            <a:endParaRPr lang="en-US" sz="939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пьесы с актуальными темами
</a:t>
            </a:r>
            <a:endParaRPr lang="en-US" sz="839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шоу вовлекают учащихся в сюжет, развивая навыки анализа и командной работы на основе моральных дилемм.
</a:t>
            </a:r>
            <a:endParaRPr lang="en-US" sz="960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драмы и квест-спектакли
</a:t>
            </a:r>
            <a:endParaRPr lang="en-US" sz="83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театра от кино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— живое искусство с прямым контактом актёров и зрителей, где каждое представление уникально и неповторимо.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 используются монтаж и спецэффекты для создания финального варианта, который остаётся постоянным при повторных просмотрах.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не воспроизводит интерактивность и живую реакцию, которую театр обеспечивает в реальном времени, укрепляя связь с публикой.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театра на развитие подростков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театра помогает подросткам лучше понимать свои и чужие эмоции. Живое восприятие спектакля развивает способность к сочувствию и эмоциональной отзывчивости.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интеллект через театр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постановки знакомят школьников с богатой лексикой и выразительными речевыми оборотами. Это улучшает навыки коммуникации и повышает грамотность.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словарного запаса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театральных обсуждениях стимулирует творческое мышление и учит анализировать поведение персонажей. Такой опыт способствует развитию умения строить отношения в коллективе.
</a:t>
            </a:r>
            <a:endParaRPr lang="en-US" sz="96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и социальные навыки
</a:t>
            </a:r>
            <a:endParaRPr lang="en-US" sz="13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посещаемости театров подростками (2019–2023)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2020 года существенно снизила посещаемость, но уже в 2023 наблюдается устойчивое восстановление интереса подростков к театру.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посещаемости с 2021 по 2023 показывает возрождение интереса к театру среди молодёжи после пандемии.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данные за 2019–2023 годы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 новые технологии в театре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LED-экраны и видеомаппинг создают впечатляющие визуальные эффекты, которые делают спектакли более динамичными и привлекательными для молодёжи.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3D-проекции и вращающиеся сцены позволяют менять декорации и сюжетные линии прямо на глазах, раскрывая новые возможности сценического искусства.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VR и AR технологий создаёт иммерсивный опыт, при котором зритель становится активным участником действия и глубже погружается в сюжет.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постановки дают зрителям возможность влиять на развитие сюжета, делая посещение театра необычным и запоминающимся событием.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подростковые спектакли последних лет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Динамичная постановка рассказывает о взрослении и важности дружбы. Актуальные темы и выразительный актёрский состав привлекают внимание молодого поколения.
</a:t>
            </a:r>
            <a:endParaRPr lang="en-US" sz="797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«Чучело» в Московском Художественном театре
</a:t>
            </a:r>
            <a:endParaRPr lang="en-US" sz="839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Знаковый спектакль с яркими декорациями, который переносит школьников в мир фантазий. Темы детства и мечтаний глубоко затрагивают аудиторию.
</a:t>
            </a:r>
            <a:endParaRPr lang="en-US" sz="811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«Питер Пэн» в Российском академическом молодежном театре
</a:t>
            </a:r>
            <a:endParaRPr lang="en-US" sz="839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Смелая адаптация классики с современными постановочными приёмами поднимает вопросы выбора и верности, что особенно важно для подростков.
</a:t>
            </a:r>
            <a:endParaRPr lang="en-US" sz="829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«Три мушкетёра» в Московском Губернском театре
</a:t>
            </a:r>
            <a:endParaRPr lang="en-US" sz="8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11103"/>
            <a:ext cx="4007700" cy="191544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театра с другими культурными мероприятиями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критерии, по которым театр превосходит или уступает кино, музеям и концертам с точки зрения школьника.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выделяется высоким уровнем вовлечённости и эмоциональной отдачей, что делает его ценным культурным опытом для подростков.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культура.рф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 цифровую эпоху: онлайн- и гибридные формы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2020 года многие театры организуют прямые онлайн-показы спектаклей, позволяя школьникам из разных регионов посещать постановки без выхода из дома.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трансляции спектаклей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предлагают виртуальные туры по закулисью, которые дают возможность заглянуть в процесс подготовки спектаклей и узнать больше о театральном мире.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экскурсии и VR-туры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видеоконференций и цифровых платформ позволяет подросткам участвовать в постановках дистанционно, сохраняя ощущение живого взаимодействия.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онлайн-постановки
</a:t>
            </a:r>
            <a:endParaRPr lang="en-US" sz="13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для первого посещения театра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спектакль заранее и ознакомьтесь с его сюжетом, чтобы лучше понять происходящее на сцене и чувствовать себя увереннее во время просмотра.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Убедитесь, что знаете правила театра: приходите вовремя, отключайте звук на гаджетах и ведите себя уважительно к артистам и другим зрителям.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первого визита рекомендуется выбрать удобную и аккуратную одежду, которая не будет отвлекать вас и окружающих во время спектакля.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зрелища можно изучить программу и обсудить ожидания с друзьями или классом, что сделает визит более увлекательным.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посещению театра: поэтапный план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комфортного и осознанного похода в театр.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театр остаётся актуальным для школьников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предоставляет подросткам уникальные впечатления и помогает развивать критическое мышление, расширяя их интеллектуальные горизонты.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театральных постановках развивает умение выражать эмоции и общаться, навыки востребованные в социальной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мероприятия пробуждают интерес к культуре, поддерживают творческие таланты и вдохновляют на школьные творческие проекты.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посещение театра помогает подросткам расширять культурные горизонты, совершенствовать навыки общения и формировать ответственное отношение к искусству и обществу.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театра: ключ к развитию и культурному росту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2026-05-07T16:39:43Z</dcterms:created>
  <dcterms:modified xsi:type="dcterms:W3CDTF">2026-05-07T16:39:43Z</dcterms:modified>
</cp:coreProperties>
</file>