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 Н. В. Гоголя: поэма о России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Сатира, дороги и судьба России в одном произведении.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1830–1840-х годов в зеркале Гоголя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выросла из реальности крепостной России: ревизские списки, бумажный учёт и чиновничья формальность сделали возможной историю о «мёртвых душах». После выхода первый том вызвал острые споры из-за смелой сатиры на общество.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первой публикации помогает увидеть, как современно для своего времени звучала гоголевская сатира.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1842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был опубликован первый том, где буквальный и нравственный смысл названия становится особенно заметным.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души», первый том, 1842
</a:t>
            </a:r>
            <a:endParaRPr lang="en-US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Манилов, Коробочка, Ноздрёв, Собакевич, Плюшкин
</a:t>
            </a:r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цепь встреч
</a:t>
            </a:r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едет от одного помещика к другому, и каждый визит раскрывает новый характер. Поездка превращается в наблюдение за всей помещичьей Россией.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7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Усадьбы как портреты хозяев
</a:t>
            </a:r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Усадьбы не просто место действия. Их порядок, запущенность или хаос точно отражают привычки, слабости и духовное состояние владельцев.
</a:t>
            </a:r>
            <a:endParaRPr lang="en-US" sz="2456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построен так, чтобы одна черта сразу бросалась в глаза и запоминалась читателю.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герои образуют не случайный набор, а целую карту человеческих пороков.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помещиков и их главные черты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души», 1842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персонажи у Гоголя не просто действуют, а выражают определённые жизненные установки.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построены как типы: через одного героя Гоголь показывает целое явление, а не только отдельный характер.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смысл их образов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души», 1842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внешне вежлив и аккуратен, умеет понравиться почти любому собеседнику. Эта гибкость помогает ему входить в доверие и скрывать настоящие намерения.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 героя, который стремится к успеху без труда и совести. В нём узнаётся опасный тип человека, для которого выгода важнее честности.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поведение строится на расчёте: он внимательно слушает, подстраивает речь под хозяина и выбирает выгодную линию разговора. Так вежливость становится инструментом обмана.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как новый герой русской литературы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Уездный город изображён как место бесконечных визитов, слухов и показной значительности. Здесь больше говорят о службе и выгоде, чем действительно работают.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N и чиновничий мир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живут чинами, обедами, картами и разговорами о важном. Поэтому новость о Чичикове распространяется мгновенно и превращается в городской скандал.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героя в первом томе поэмы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афера Чичикова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у Гоголя часто начинается с мелочи: одной детали, жеста или фразы, которые сразу раскрывают характер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 поэме не случайный, а разоблачительный: он помогает увидеть порок яснее, чем прямое осуждение.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комического у Гоголя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души», 1842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1537" y="376774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206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967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юмор и художественные детали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и ирония
</a:t>
            </a:r>
            <a:pPr algn="l" indent="0" marL="0">
              <a:lnSpc>
                <a:spcPct val="115000"/>
              </a:lnSpc>
              <a:buNone/>
            </a:pPr>
            <a:r>
              <a:rPr lang="en-US" sz="56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намеренно преувеличивает черты героев и обстоятельств, чтобы показать их смешными и жалкими. Ирония помогает ему не просто развлекать, а разоблачать лицемерие, глупость и духовную пустоту.
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часто пишет так, будто разговаривает с читателем: легко, живо и с улыбкой. Благодаря этому даже серьёзные события звучат непринуждённо, а сатира воспринимается острее и точнее.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вместо длинного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мебель, еда, шкатулка или упряжка у Гоголя сразу говорят о человеке больше, чем подробный портрет. По одной вещи читатель понимает характер, привычки и образ жизни героя.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отступления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нередко останавливает сюжет, чтобы высказать своё отношение к России, дороге, людям и жизни. Эти отступления делают текст более объёмным, эмоциональным и помогают увидеть общий смысл поэмы.
</a:t>
            </a:r>
            <a:endParaRPr lang="en-US" sz="1383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дорога ведёт смысл поэмы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отправляется в путь по губернии, и дорога сразу задаёт движение сюжета. Это не просто перемещение, а начало цепочки встреч и сделок.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Отъезд Чичикова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остановка открывает новый характер и новую сторону помещичьей России. Дорога соединяет отдельные эпизоды в единое путешествие по стране.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по усадьбам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поэмы путь героя уже воспринимается как образ движения всей России: внешне вперёд, но нравственно — в тупик и пустоту.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судьбы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934023"/>
            <a:ext cx="5226300" cy="166780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Помещичьи усадьбы как отражение хозяев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внешний вид дома и двора раскрывает характер персонажа и состояние его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Усадьба у Гоголя не фон, а продолжение личности. Чем сильнее внутренний разлад героя, тем заметнее беспорядок в его доме и хозяйстве.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души», 1842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Плюшкина вещи лежат без порядка, а нужные и ненужные предметы смешаны в одну кучу. Запущенность пространства показывает, что хозяйство давно перестало быть живым и разумным.
</a:t>
            </a:r>
            <a:endParaRPr lang="en-US" sz="932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всё копится и гниёт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Плюшкин боится потерять даже самую маленькую вещь и бережёт всё до нелепости. Его экономия уже не помогает хозяйству, а разрушает его, превращая накопление в бессмысленную привычку.
</a:t>
            </a:r>
            <a:endParaRPr lang="en-US" sz="932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Скупость, ставшая образом жизни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Плюшкин почти не доверяет людям и живёт так, словно вокруг одни потери и опасности. В его образе особенно страшно то, что скупость лишила его не только тепла, но и человеческого достоинства.
</a:t>
            </a:r>
            <a:endParaRPr lang="en-US" sz="9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потерял связи с миром
</a:t>
            </a:r>
            <a:endParaRPr lang="en-US" sz="136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Плюшкин — крайняя степень духовного распада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Пороки показаны через разных героев и одинаково портят и помещичий, и чиновничий мир.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в том, что личные недостатки быстро становятся общественной болезнью, если их никто не замечает и не осуждает.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пороки высмеивает Гоголь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души», 1842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второго и третьего томов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задумывал «Мёртвые души» как большое произведение из нескольких частей, где первый том должен был показать нравственное падение общества и человека.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и третьем томах автор надеялся показать внутреннее исправление героев и движение к духовному очищению, то есть путь от мёртвого к живому.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замысел делал поэму не только сатирой, но и книгой о надежде. Однако завершить этот путь Гоголь не успел, и первый том стал главным.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читатели прежде всего запомнили яркую картину пороков, созданную в первой части: она оказалась самой цельной и художественно сильной.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показывает, как частная афера постепенно превращается в разоблачение целой губернии.
</a:t>
            </a:r>
            <a:endParaRPr lang="en-US" sz="1131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первого тома поэмы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для современного школьника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учит замечать, как желание казаться лучше может скрывать пустоту, ложь и равнодушие. Это помогает внимательнее смотреть на поведение людей и свои собственные поступки.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легко узнать знакомые ситуации: сплетни, погоню за выгодой, показную вежливость и зависимость от чужого мнения. Поэтому книга остаётся понятной даже спустя много лет.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внешняя приличность не всегда означает хорошие качества. Для школьника это важный урок: ценить нужно не видимость успеха, а честность и человечность.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особенно заметен в жанре сатирической прозы, где смешное помогает говорить о серьёзных проблемах общества.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стоит особняком: она не только показывает характеры, но и рисует целую страну с её привычками и слабостями.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 литературе XIX века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школьной литературной традиции; точные количественные оценки не приводятся
</a:t>
            </a:r>
            <a:endParaRPr lang="en-US" sz="7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главным после чтения «Мёртвых душ»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Гоголя смешит и тревожит одновременно: за комическими сценами видно, как жадность и ложь обедняют человека. Но в книге звучит и надежда на нравственное обновление.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2026-05-23T02:48:08Z</dcterms:created>
  <dcterms:modified xsi:type="dcterms:W3CDTF">2026-05-23T02:48:08Z</dcterms:modified>
</cp:coreProperties>
</file>