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Киргизия: обзор страны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 с древними традициями и живой современностью.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Кыргызстан: страна гор и традиций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Кыргызстан: страна гор и традиций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Кыргызская Республика — горная страна Центральной Азии, где рядом существуют кочевое наследие, многоязычная жизнь и современные города.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Киргизия в пространстве Центральной Азии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страна без моря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 расположен в самом сердце Центральной Азии и не имеет выхода к морю. Его границы проходят по высоким горным районам, поэтому дороги и поселения часто тянутся вдоль долин и перевалов.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Ландшафт, который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Кыргызстан выглядит как компактное государство среди соседей региона. Здесь сосредоточены хребты Тянь-Шаня, а также известное озеро Иссык-Куль, которое часто показывают как символ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Бишкек как 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Бишкек. Именно здесь находятся основные государственные учреждения, музеи, университеты и крупные городские пространства, через которые лучше всего увидеть современный Кыргызстан.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с какими государствами Кыргызстан соприкасается по разным сторонам света.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Кыргызстана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находится на перекрёстке горных маршрутов и тесно связана с соседними государствами.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Центральной Азии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горные системы Тянь-Шаня. Высота и расчленённый рельеф определяют климат, транспорт и размещение населённых пунктов.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для жизни и 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хребтами лежат долины и котловины. Именно здесь сосредоточены поля, сады, города и основные дороги, соединяющие разные части страны.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Кыргызстана сформировался под действием движения литосферных плит и поднятия земной коры. Поэтому в стране много высоких склонов, ущелий и резких перепадов высот.
</a:t>
            </a:r>
            <a:endParaRPr lang="en-US" sz="1252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с высотой: внизу встречаются более тёплые участки, выше — горные луга и пастбища. Это делает природу страны очень разнообразной.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рельефа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воды и климатические условия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Нарын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Нарын — одна из важнейших водных артерий страны. Она играет большую роль в формировании рек и в хозяйственной жизни горных районов.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 и Талас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Чу и Талас питают долины, где развиваются поселения и сельское хозяйство. Их воды особенно важны для засушливых районов и орошаемых земель.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Иссык-Куль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Иссык-Куль — одно из крупнейших высокогорных озёр мира. Оно не замерзает полностью, поэтому вокруг него сложился известный курортный район.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стране резко континентальный: летом в долинах бывает жарко, а зимой в горах долго лежит снег. Высота сильно влияет на погоду.
</a:t>
            </a:r>
            <a:endParaRPr lang="en-US" sz="12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горные ориентиры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Тянь-Шань занимает огромную часть страны и задаёт её общий облик. Эти горы видны почти в любой поездке и определяют, где проходят дороги и как живут люди.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Алайский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Алайский хребет расположен на юге и связан с высокими горными районами. Он формирует суровые ландшафты, где поселения встречаются гораздо реже, чем в долинах.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Ферганский 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Ферганский хребет влияет на климат и разделяет природные районы. Его склоны важны для пастбищ, а также для движения между долинами и населенными пунктами.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Перевалы, такие как Тоо-Ашуу и Сары-Таш, помогают соединять разные части страны. В горах они особенно важны для транспорта, торговли и связи между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Кыргызстана отличается этническим разнообразием, а языковая среда отражает исторические связи и повседневную жизнь городов и сёл.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языки страны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живут разные народы, а кыргызский и русский помогают общению в обществе, образовании и городах.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о населении и языках Кыргызской Республики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повседневной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и православие — самые заметные религиозные традиции страны. При этом в повседневной жизни важнее всего уважение, спокойное общение и доброжелательность к другим.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семейных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остаётся главным кругом поддержки. Старших слушают особенно внимательно, а помощь родственникам и соседям считается естественной частью повседневного поведения.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здесь стараются встретить тепло и без спешки. Чай, хлеб и угощение на столе выражают внимание, заботу и готовность к разговору.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как символ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Юрта напоминает о кочевой культуре. Она удобна в пути, хорошо сохраняет тепло и остаётся важным символом связи людей с природой и прошлым.
</a:t>
            </a:r>
            <a:endParaRPr lang="en-US" sz="12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гостеприимства особенно заметна за общим столом: в кыргызской кухне важны не только блюда, но и сам процесс угощения.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199,9 тыс. км²
</a:t>
            </a:r>
            <a:endParaRPr lang="en-US" sz="5595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страны без выхода к морю.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статистика Кыргызской Республики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проходят главные праздники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Кыргызстана объединяют сезонные обряды, конную культуру и семейные собрания, поэтому их можно показать как последовательность взаимосвязанных традиций.
</a:t>
            </a:r>
            <a:endParaRPr lang="en-US" sz="836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развивалась на пересечении кочевых путей и торговых маршрутов. Разные эпохи оставили след в языке, культуре и устройстве государства.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исторический таймлайн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времени видно, что современная государственность сложилась после долгой истории кочевой культуры, внешних влияний и советского периода.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историческому обзору Кыргызской Республики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помогает понять масштаб горной территории и расстояния между регионами.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199 951 км²
</a:t>
            </a:r>
            <a:endParaRPr lang="en-US" sz="6214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Кыргызской Республики.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статистика Кыргызской Республики; общепринятые справочные данные
</a:t>
            </a:r>
            <a:endParaRPr lang="en-US" sz="58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опоры экономики особенно заметны в регионах: они дают работу, связывают города и сёла и используют местные природные ресурсы.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1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определяют хозяйство страны: сельское хозяйство, добыча полезных ископаемых и туризм.
</a:t>
            </a:r>
            <a:endParaRPr lang="en-US" sz="199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экономическому профилю Кыргызской Республики
</a:t>
            </a:r>
            <a:endParaRPr lang="en-US" sz="794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природа под охраной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Ала-Арча: горы рядом со столицей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Ала-Арчи горы поднимаются почти стеной, а на склонах видны хвойные леса, каменистые тропы и быстрые реки. Это одно из самых известных мест для прогулок рядом с Бишкеком. Здесь особенно заметно, как близко в Кыргызстане соседствуют город и дикая природа.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Сары-Челек: тишина заповедного озера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Сары-Челек привлекает озером с прозрачной водой, лесами и спокойной атмосферой. В заповедных местах важна тишина: здесь можно наблюдать птиц, менять привычный темп и увидеть, как выглядит бережно сохранённая горная экосистема.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Беш-Арал: защита горных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Беш-Аральский заповедник известен редкими видами и труднодоступными ущельями. Такие территории напоминают, что охрана природы в горах требует внимания к воде, пастбищам и животным, которые зависят от чистой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5379" y="3013851"/>
            <a:ext cx="196875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школьников и подростков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 ступеням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дети учатся по ступеням: сначала осваивают базовые навыки, затем переходят к более сложным предметам. В городах и сёлах нередко используют кыргызский и русский языки, чтобы всем было удобно учиться.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занимаются футболом, борьбой, бегом и другими видами спорта. Спорт помогает познакомиться, поддерживать форму и чувствовать связь с сильными традициями соревнований, которые давно важны для 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Телефоны, музыка и социальные сети стали частью повседневной жизни школьников. Через них молодёжь общается, узнаёт новости и делится впечатлениями о поездках по стране, особенно летом.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город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рядом существуют современные кафе, школы и торговые центры, а также традиционные семейные встречи и уважение к старшим. Именно это делает повседневную жизнь заметно разнообразной.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экологических рисков к устойчивым решениям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риски и человеческая нагрузка связаны с мерами, которые помогают сохранить горную среду Кыргызстана.
</a:t>
            </a:r>
            <a:endParaRPr lang="en-US" sz="1016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места, которые стоит увидеть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Бишкек: главная площадь и бульвары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Ала-Тоо — это сердце Бишкека, где проходят городские праздники и встречаются жители и гости столицы. Поблизости находятся музеи, аллеи и широкие бульвары, поэтому здесь легко почувствовать ритм современной городской жизни.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Ош: древний город и базар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Сулейман-гора в Оше видна из разных частей города и связана с историей, легендами и паломническими маршрутами. Рядом расположен крупный рынок, где можно увидеть повседневную жизнь юга страны и его торговые традиции.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Иссык-Куль: отдых у высокогорного озера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Иссык-Куль привлекает не только пляжами, но и видами на горы, санатории и возможности для отдыха круглый год. Это место особенно хорошо показывает, как в Кыргызстане сочетаются природа, туризм и оздоровление.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культурной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культурной жизни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танец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музыка, пение и танцы помогают передавать память о прошлом без учебника. На праздниках и семейных торжествах они создают особую атмосферу и объединяют людей разных поколений.
</a:t>
            </a:r>
            <a:endParaRPr lang="en-US" sz="138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«Манас»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«Манас» — не просто литературное произведение, а важная часть национальной памяти. Его рассказывают и изучают как историю о героизме, чести и ответственности перед народом.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устной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творчество, пословицы и рассказы старших сохраняют опыт семьи и села. Через них дети узнают, как уважать старших, беречь слово и помнить свои корни.
</a:t>
            </a:r>
            <a:endParaRPr lang="en-US" sz="14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 — страна гор, памяти и гостеприимства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Кыргызстан запоминается как горная страна с озером Иссык-Куль, юртой, гостеприимными людьми и сильными традициями. Его история, природа и культура вместе создают яркий и узнаваемый образ.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2026-07-27T01:58:48Z</dcterms:created>
  <dcterms:modified xsi:type="dcterms:W3CDTF">2026-07-27T01:58:48Z</dcterms:modified>
</cp:coreProperties>
</file>