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рептилий: ключевые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рептилий удивляет разнообразием и важностью в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развитие пресмыкающихся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возникли около 320 миллионов лет назад, пройдя эволюционный путь от древних амфибий. Благодаря яйцам с твёрдой скорлупой они первыми освоили жизнь на суше, приспосабливаясь к различным климатическим условиям и переживая вымирания.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51904"/>
            <a:ext cx="2313900" cy="1891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495" y="3251904"/>
            <a:ext cx="2313900" cy="18913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3010" y="1355648"/>
            <a:ext cx="2313900" cy="18913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3515" y="1355648"/>
            <a:ext cx="2313900" cy="189134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03165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Змеи: главные охотники без конечностей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разнообразны по размерам и средам обитания. Они используют яд или удушение для охоты, и обладают гибким телом для проникновения в узкие места.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7082660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Ящерицы: активные и разнообразные рептилии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бывают разных размеров, от небольших гекконов до крупных игуан. Они насекомоядны или травоядны, обладают подвижными ногами и хвостом для защиты.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44194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Крокодилы: мощные хищники водоёмов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крупные пресмыкающиеся живут в пресной воде, охотясь на рыбу и млекопитающих. Их четырёхкамерное сердце и мощные челюсти отличают их от других рептилий.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64699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Черепахи: панцирные обитатели суши и воды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имеют твёрдый панцирь и разнообразны: морские черепахи плавают в океанах, а сухопутные предпочитают леса и пустыни. Их медленный образ жизни сочетается с растительноядностью.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рептилий и их особенности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196" y="3119225"/>
            <a:ext cx="1984861" cy="202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2933" y="3119225"/>
            <a:ext cx="1984861" cy="202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2820" y="3119225"/>
            <a:ext cx="1984861" cy="202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7557" y="3119225"/>
            <a:ext cx="1984861" cy="202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500445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— дом для множества видов
</a:t>
            </a:r>
            <a:pPr algn="ctr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тропики Южной Америки и Юго-Восточной Азии богаты разнообразием рептилий благодаря теплу и изобилию пищи. Здесь встречаются яркие ящерицы и крупные змеи.
</a:t>
            </a:r>
            <a:endParaRPr lang="en-US" sz="1050" dirty="0"/>
          </a:p>
        </p:txBody>
      </p:sp>
      <p:sp>
        <p:nvSpPr>
          <p:cNvPr id="13" name="Text 2"/>
          <p:cNvSpPr txBox="1"/>
          <p:nvPr/>
        </p:nvSpPr>
        <p:spPr>
          <a:xfrm>
            <a:off x="2605132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засушливые регионы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Суровые условия пустынь освоили сукреподобные ящерицы и змеи-гадюки. Они приспособились к жёсткому климату и скудной растительности.
</a:t>
            </a:r>
            <a:endParaRPr lang="en-US" sz="1178" dirty="0"/>
          </a:p>
        </p:txBody>
      </p:sp>
      <p:sp>
        <p:nvSpPr>
          <p:cNvPr id="14" name="Text 3"/>
          <p:cNvSpPr txBox="1"/>
          <p:nvPr/>
        </p:nvSpPr>
        <p:spPr>
          <a:xfrm>
            <a:off x="4725068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зоны и прохладные регионы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горах и умеренных широтах, например в России, живут рептилии, такие как живородящая ящерица, приспособленная к холодной среде.
</a:t>
            </a:r>
            <a:endParaRPr lang="en-US" sz="1178" dirty="0"/>
          </a:p>
        </p:txBody>
      </p:sp>
      <p:sp>
        <p:nvSpPr>
          <p:cNvPr id="15" name="Text 4"/>
          <p:cNvSpPr txBox="1"/>
          <p:nvPr/>
        </p:nvSpPr>
        <p:spPr>
          <a:xfrm>
            <a:off x="6829755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 и прибрежные области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Прудовые черепахи и крокодилы обитают в пресных водах, а морские черепахи — в океанических просторах, где находят пищу и укрытия.
</a:t>
            </a:r>
            <a:endParaRPr lang="en-US" sz="1178" dirty="0"/>
          </a:p>
        </p:txBody>
      </p:sp>
      <p:sp>
        <p:nvSpPr>
          <p:cNvPr id="16" name="Text 5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среды обитания рептилий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строения тела рептилий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представлена лёгкими; сердце у большинства трёхкамерное, но у крокодилов — четырёхкамерное, приближенное к млекопитающим.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у рептилий сухая и покрыта чешуёй или твердым панцирем, что защищает их от высыхания и повреждений.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рептилии — холоднокровные животные: температура их тела зависит от окружающей среды, поэтому они часто греются на солнце.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размножаются откладыванием яиц с кожистой или жёсткой скорлупой, обеспечивающей защиту эмбриона на суше.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привычки рептилий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— основные потребители в пищевой цепи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рептилий питаются животной пищей: змеи охотятся на грызунов и птиц, а ящерицы добывают насекомых с земли и деревьев. Такой рацион поддерживает баланс в экосистемах.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Растительноядные виды и их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черепахи и игуаны предпочитают растительную пищу — листья, фрукты и цветы. Их пищеварение адаптировано к переработке клетчатки, обеспечивая им энергию.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Reptile Database, 2023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видов по группам рептилий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разнообразие отмечается среди ящериц и змей, они составляют почти 90% видов рептилий.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Превалирование змей и ящериц свидетельствует о их высокой адаптивности к разным условиям среды.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у рептилий: особенности и типы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откладывают яйца в защищённых местах, обеспечивая развитие потомства вне тела матери в безопасности.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Живородящие ящерицы вынашивают молодь внутри, что повышает шансы выживания при неблагоприятных условиях.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и аллигаторы проявляют заботу: охраняют кладки и помогают малышатам выбраться, что редко встречается у других рептилий.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204122"/>
            <a:ext cx="4894200" cy="2294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рептилий, млекопитающих и амфибий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различия по коже, температурному режиму, способам размножения и заботе о потомстве.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занимают промежуточное положение между амфибиями и млекопитающими по адаптациям к жизни на суше.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биологические данные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51904"/>
            <a:ext cx="2313900" cy="1891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495" y="3251904"/>
            <a:ext cx="2313900" cy="18913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3010" y="1355648"/>
            <a:ext cx="2313900" cy="18913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3515" y="1355648"/>
            <a:ext cx="2313900" cy="189134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03165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змеи в России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нашей стране ядовитыми считаются обыкновенная гадюка и щитомордник. Они предпочитают лесистые и каменистые районы, избегая городов и больших населённых пунктов.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7082660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укусов и поведение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чаще всего предупреждают врагов шипением и позицией нападения. Укусы происходят при защите, редко проявляют агрессию без угрозы.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44194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ядовитые виды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Кобра, гадюка и коралловые змеи — известные опасные представители с мощным ядом. Тайпан — одна из самых ядовитых змей в мире, обладает паралитическим эффектом.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64699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яда в жизни змей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змеи используют токсины для охоты и защиты от врагов. Их яд способен парализовать добычу или отпугнуть хищников, что обеспечивает выживание вида.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змеи: особенности и виды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изменение цвета хамелеонов
</a:t>
            </a:r>
            <a:pPr algn="ctr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Хамелеоны способны менять цвет своей кожи в зависимости от настроения, температуры и окружения. Это помогает им сливаться с фоном и избегать хищников, а также привлекать партнеров во время размножения.
</a:t>
            </a:r>
            <a:endParaRPr lang="en-US" sz="1110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на коже гекконов для скрытности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Гекконы имеют мелкие структурные узоры на коже, которые преломляют свет и создают эффект шершавой поверхности. Это помогает им оставаться незаметными на скалах и коре деревьев, облегчая охоту и уклонение от опасностей.
</a:t>
            </a:r>
            <a:endParaRPr lang="en-US" sz="1050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Змеевидная маскировка и имитация среды
</a:t>
            </a:r>
            <a:pPr algn="ctr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змеи используют окраску, повторяющую рисунок листьев или земли, что делает их почти невидимыми на лесной подстилке. Например, гадюки сливаются с камнями и листвой, что защищает их от врагов.
</a:t>
            </a:r>
            <a:endParaRPr lang="en-US" sz="1080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маскировки у рептилий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рептилий в пищевых цепях экосистем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контролируют численность насекомых и грызунов, предотвращая перенаселение и ущерб растениям в экосистемах.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Являясь важной добычей для птиц и млекопитающих, рептилии поддерживают баланс популяций хищников и обеспечивают устойчивость биосообществ.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рептилий в пищевых цепочках способствует сохранению разнообразия видов и устойчивости природных сообществ на разных уровнях.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рептилий для сельского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и ящерицы активно уничтожают вредителей, таких как насекомые и грызуны, снижая потребность в химических средствах защиты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Прудовые ящерицы помогают контролировать численность саранчи, что предотвращает массовое разрушение посевов и способствует стабильному урожаю.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следует трогать или ловить диких рептилий, чтобы избежать укусов и не причинить вред животным.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правила поведения при встрече с рептилиями
</a:t>
            </a:r>
            <a:endParaRPr lang="en-US" sz="2148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видов, обитающих в вашем регионе, и особенностей их поведения поможет правильно реагировать и предотвратить опасные ситуации.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обнаружении змей лучше обойти их стороной и сразу сообщить взрослым для обеспечения безопасности.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Черепаха бисса в зоне риска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черепахи обладает уникальными особенностями, но находится под угрозой из-за утраты природных местообитаний и загрязнения водоемов. Охрана среды обитания жизненно важна для её выживания.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Дальневосточная черепаха и мировые проблемы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и на мировом уровне численность дальневосточной черепахи снижается из-за загрязнения окружающей среды и изменения климата, что требует комплексных мер охраны.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Среднеазиатская кобра — символ исчезновения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браконьерства и деградации среды эта змея стремительно сокращается. Ее исчезновение повлияет на экосистемы, где она регулирует численность вредителей.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рептилий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(IUCN), 2022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для рептилий: статистика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показывает тенденцию устойчивого давления на популяции рептилий со стороны человеческой деятельности и климатических изменений.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видов необходимо сосредоточить усилия на увеличении охраняемых территорий и борьбе с браконьерством.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кампании повышают осведомленность общества о значении рептилий и необходимости их защиты в экосистемах.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разведения в неволе помогают увеличить численность особо уязвимых видов и подготовить их к возвращению в природу.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запретов на отлов и торговлю редкими видами снижает незаконное использование животных и способствует восстановлению популяций.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обеспечивает естественные места обитания, где рептилии могут размножаться и развиваться без угроз со стороны человека.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охраны и восстановления численности рептилий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196" y="3119225"/>
            <a:ext cx="1984861" cy="202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2933" y="3119225"/>
            <a:ext cx="1984861" cy="202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2820" y="3119225"/>
            <a:ext cx="1984861" cy="202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7557" y="3119225"/>
            <a:ext cx="1984861" cy="202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500445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 Сабек — бог воды в Египте
</a:t>
            </a:r>
            <a:pPr algn="ctr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древнеегипетской мифологии Сабек был символом плодородия и защиты. Его образ часто встречается в храмах и артефактах, отражая важность рептилий для культуры древних народов.
</a:t>
            </a:r>
            <a:endParaRPr lang="en-US" sz="1050" dirty="0"/>
          </a:p>
        </p:txBody>
      </p:sp>
      <p:sp>
        <p:nvSpPr>
          <p:cNvPr id="13" name="Text 2"/>
          <p:cNvSpPr txBox="1"/>
          <p:nvPr/>
        </p:nvSpPr>
        <p:spPr>
          <a:xfrm>
            <a:off x="2605132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Китайский дракон — символ силы и удачи
</a:t>
            </a:r>
            <a:pPr algn="ctr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восточной культуре дракон олицетворяет мудрость, могущество и защиту. Образ рептилии используется в праздниках, искусстве и традициях Китая и других азиатских стран.
</a:t>
            </a:r>
            <a:endParaRPr lang="en-US" sz="1050" dirty="0"/>
          </a:p>
        </p:txBody>
      </p:sp>
      <p:sp>
        <p:nvSpPr>
          <p:cNvPr id="14" name="Text 3"/>
          <p:cNvSpPr txBox="1"/>
          <p:nvPr/>
        </p:nvSpPr>
        <p:spPr>
          <a:xfrm>
            <a:off x="4725068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Змея у древних славян — хранитель дома
</a:t>
            </a:r>
            <a:pPr algn="ctr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 славянским поверьям, змеи охраняли дома и помогали поддерживать гармонию. Они занимали важное место в народных легендах и обрядах.
</a:t>
            </a:r>
            <a:endParaRPr lang="en-US" sz="1118" dirty="0"/>
          </a:p>
        </p:txBody>
      </p:sp>
      <p:sp>
        <p:nvSpPr>
          <p:cNvPr id="15" name="Text 4"/>
          <p:cNvSpPr txBox="1"/>
          <p:nvPr/>
        </p:nvSpPr>
        <p:spPr>
          <a:xfrm>
            <a:off x="6829755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использование образов рептилий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часто служат символами в логотипах, книгах и фильмах, подчеркивая характеристику силы, хитрости или загадочности героев и брендов.
</a:t>
            </a:r>
            <a:endParaRPr lang="en-US" sz="1083" dirty="0"/>
          </a:p>
        </p:txBody>
      </p:sp>
      <p:sp>
        <p:nvSpPr>
          <p:cNvPr id="16" name="Text 5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в культуре: мифы и символика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Любопытные факты о рептилиях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ящериц при опасности может отрываться хвост, который затем регенерирует, позволяя животному спасаться от хищников без серьезных последствий.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крокодил достигает длины до 7 метров — это самая крупная современная рептилия, обитающая в водах Юго-Восточной Азии.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Гекконы способны бегать по вертикальным поверхностям благодаря уникальной структуре лап с микроскопическими волосками, что повышает сцепление.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черепахи живут более 180 лет, что делает их одними из самых долгоживущих рептилий среди современных позвоночных.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07" y="-1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800" y="722175"/>
            <a:ext cx="41268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сохранения рептилий для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играют ключевую роль в экосистемах, поддерживая баланс видов и биологическое разнообразие. Их охрана защищает природное равновесие и обеспечивает устойчивость жизни на планете.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2026-05-07T15:51:54Z</dcterms:created>
  <dcterms:modified xsi:type="dcterms:W3CDTF">2026-05-07T15:51:54Z</dcterms:modified>
</cp:coreProperties>
</file>