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основная идея и роль в 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плоской фигуры на один и тот же вектор: сохраняются размеры, форма и взаимное расположение.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 в 11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параллельный перенос помогает «читать» чертежи через векторы и координаты. Он используется при построении образов точек, отрезков и многоугольников, а также при разборе орнаментов и координатных моделей.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отображение плоскости, при котором точка M переходит в M′ так, что вектор MM′ одинаков для всех точек.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общий вектор задаёт смещение: все точки фигуры перемещаются на одно и то же расстояние в одном и том же направлении.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 приводит к повороту, отражению и деформации: фигура просто смещается по плоскости, сохраняя своё геометрическое 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как основа преобразования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определяет направление и длину смещения, то есть как именно «поедет» каждая точка фигуры. На чертеже обычно показывают исходную фигуру, её образ и стрелку вектора.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равен a(p; q), то координаты (p; q) прямо определяют изменение положения точки: к её координате по x добавляется p, а по y — q. Этим же правилом пользуются для всех вершин.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рассматривается как движение плоскости: в нём сохраняются ключевые геометрические характеристики фигуры.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сохраняются длины, углы и площади, перенос не искажает фигуру: меняется только её положение в координатной плоскости.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в планиметрии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сохраняет параллельный перенос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перенос не «перекраивает» геометрию, а переносит её целиком, сохраняя все измеримые отношения.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преобразовании сохраняются одновременно длины, углы, площади и параллельность, то образ однозначно равен исходной фигуре.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свойства движения плоскости (школьная планиметрия)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 фигуры в координатах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параллельного переноса: к каждой координате прибавляются компоненты вектора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координатная запись превращает графическое построение в вычислительную задачу: образ любой точки находится по простой формуле.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(x+p; y+q)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положение точки меняется одинаковым образом по двум осям.
</a:t>
            </a:r>
            <a:endParaRPr lang="en-US" sz="146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формула параллельного переноса в координатной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переноса треугольника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ABC с вершинами A(1;2), B(4;2), C(2;5) при переносе на вектор (3;−1) переходит в A′(4;1), B′(7;1), C′(5;4). Каждая вершина смещается одинаково.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новых точек получается треугольник A′B′C′, у которого стороны остаются равными и параллельными соответствующим сторонам исходного треугольника, а форма не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координат на конкретном примере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 показывает, как работает правило: к абсциссе прибавляется p, а к ординате — q.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каждой абсциссе прибавляется 3, а к каждой ординате прибавляется −1; поэтому все новые точки определяются однозначно.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координатной 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 другие движения плоскости
</a:t>
            </a:r>
            <a:endParaRPr lang="en-US" sz="232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поворота и отражения, перенос не приводит к изменению ориентации фигуры. Кроме того, у него нет выделенной оси или центра преобразования.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сохраняются длины и углы у всех «движений», но ориентация фиксируется именно при параллельном переносе. Поэтому его легко распознать по направлению обхода вершин.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признакам движения в планиметрии (учебный материал, без числовых статистик), дата: 2026-05-12
</a:t>
            </a:r>
            <a:endParaRPr lang="en-US" sz="5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фигуры и её образа при переносе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перемещена на вектор, образ оказывается равен исходной фигуре: соответствующие стороны не только равны, но и параллельны, а соответствующие углы совпадают по величине.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при параллельном переносе сохраняются, потому что фигура не деформируется. Это позволяет переносить рассуждения о прямоугольниках, параллелограммах и других многоугольниках на их образы.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 используется в задачах на построение образов и в координатных упражнениях: достаточно показать соответствие вершин и одинаковые размеры сторон, чтобы утверждать совпадение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переноса фигуры на заданный вектор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построения образа при параллельном переносе на вектор a=(p;q).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 клетчатой сетке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перенос читается как сдвиг: вправо или влево на k клеток, вверх или вниз на m клеток. При векторе (k;m) движение получается по диагонали, а расстояние у каждого узла одинаковое.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перенос удобно проверять «на глаз» и по координатам: относительное расположение точек и форма фигуры сохраняются. Поэтому образ узнаётся сразу, даже если контур приходится дорисовывать заново.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параллельный перенос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и инженерных проектах перенос помогает копировать элементы без искажений: одинаковые детали можно размещать в регулярных местах, экономя время на повторных построениях.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перенос сохраняет размеры и углы, его удобно использовать там, где важна повторяемость и стабильная геометрия. Это объясняет широкое распространение в чертежах и графике.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 типовых приложений (без статистики). Дата: 2026-05-12
</a:t>
            </a:r>
            <a:endParaRPr lang="en-US" sz="7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перенос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менять только одну координату точки: например, прибавить p к x, но забыть про q у y. Правильный перенос всегда учитывает обе координаты одновременно.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спутать перенос с поворотом или осевой симметрией. При переносе форма и ориентация сохраняются, а при повороте или отражении меняются направление обхода и «развёртка» фигуры.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неверно определить знак координат вектора. Из-за этого образ строят в противоположном направлении, и соответствующие стороны перестают совпадать по координатным расчётам.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перенос точек по координатам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для получения результата координаты новой точки вычисляются сложением координат исходной точки и координат вектора переноса.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 одно правило: к каждой абсциссе прибавляется p, а к каждой ординате — q. Поэтому при корректном векторе результат проверяется однозначно.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параллельного переноса: (x;y)-&gt;(x+p;y+q).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орнаментах и повторяющихся узорах
</a:t>
            </a:r>
            <a:endParaRPr lang="en-US" sz="2095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из повторяющихся мотивов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размещение одного элемента по одинаковым векторам формирует ритм и регулярность. Мотив сохраняет форму, а композиция выглядит цельной благодаря повтору без искажений.
</a:t>
            </a:r>
            <a:endParaRPr lang="en-US" sz="1037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Плиточные узоры и мозаики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мозаиках перенос помогает строить ряды плиток, которые стыкуются по контуру и совпадают по размерам. Это упрощает разметку и делает рисунок предсказуемым при любом масштабе.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Фризы и орнаменты на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Фризы часто строятся как «лента» из повторов: перенос сохраняет геометрию фрагмента и обеспечивает симметричную композицию. Поэтому узор воспринимается как упорядоченный.
</a:t>
            </a:r>
            <a:endParaRPr lang="en-US" sz="10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переносы одного и того же вектора
</a:t>
            </a:r>
            <a:endParaRPr lang="en-US" sz="227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 тот же перенос выполнить несколько раз, полученное смещение равно сумме векторов. Поэтому форма не меняется, а расстояние увеличивается пропорционально числу шагов.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линейную зависимость итогового смещения от количества переносов: при k шагах результат масштаба соответствует k·a. Это удобно для быстрой оценки без построений.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следствие из правила сложения одинаковых векторов при последовательных преобразованиях. Дата: 2026-05-12
</a:t>
            </a:r>
            <a:endParaRPr lang="en-US" sz="5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просто сдвиг, но с математической точностью
</a:t>
            </a:r>
            <a:endParaRPr lang="en-US" sz="2748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перемещение фигуры на заданный вектор без изменения формы и размеров. Он сохраняет длины, углы, площади, параллельность и ориентацию, поэтому образ равен исходной фигуре.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2026-05-12T08:05:29Z</dcterms:created>
  <dcterms:modified xsi:type="dcterms:W3CDTF">2026-05-12T08:05:29Z</dcterms:modified>
</cp:coreProperties>
</file>