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612750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Николаевич Радищев: писатель, мыслитель, гражданин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408332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Смелое слово о свободе, справедливости и совести.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второй половины XVIII века: блеск и противоречия
</a:t>
            </a:r>
            <a:endParaRPr lang="en-US" sz="2285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Екатерине II Россия говорила языком Просвещения, но крепостное право, сословные барьеры и строгий надзор за печатью сохранялись. На этом фоне книга Радищева прозвучала как редкий и очень смелый голос.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045516"/>
            <a:ext cx="3709500" cy="1767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Александра Радищева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жизни и главных событий.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Радищева показывает постоянный конфликт между службой государству и верностью собственным убеждениям.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А. Н. Радищеве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Радищев родился в 1749 году в дворянской семье в Саратовской губернии. Детство прошло в доме, где ценили образование, порядок и умение держаться по-аристократически.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 учился в Пажеском корпусе, где получил хорошую подготовку и привычку к дисциплине. Раннее знакомство с книгами и языками расширило его кругозор.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за внешними правилами воспитания у него рано появился интерес к реальной жизни. Его внимание привлекали не только книги, но и судьбы простых людей вокруг.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
</a:t>
            </a:r>
            <a:endParaRPr lang="en-US" sz="292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Лейпциге и влияние Европы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Лейпцигский университет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1766 по 1771 год Радищев учился в Лейпциге и изучал право, философию и языки. Университетская среда приучила его смотреть на государство и человека шире, чем это было принято в России.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мыслителей Просвещения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он познакомился с трудами Вольтера, Руссо и других авторов XVIII века. Их идеи о разуме, свободе и достоинстве человека помогли ему по-новому оценить устройство общества и роль закона.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русский за границей
</a:t>
            </a:r>
            <a:pPr algn="l" indent="0" marL="0">
              <a:lnSpc>
                <a:spcPct val="100000"/>
              </a:lnSpc>
              <a:buNone/>
            </a:pPr>
            <a:r>
              <a:rPr lang="en-US" sz="16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старинных улиц Лейпцига особенно заметно, как формировался будущий писатель. Книги, лекции и разговоры сделали его не только образованным человеком, но и внимательным наблюдателем своего времени.
</a:t>
            </a:r>
            <a:endParaRPr lang="en-US" sz="16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50" y="1438630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850" y="1486730"/>
            <a:ext cx="700500" cy="5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900" y="1486730"/>
            <a:ext cx="700500" cy="5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Петербурге и наблюдение за жизнью страны
</a:t>
            </a:r>
            <a:endParaRPr lang="en-US" sz="2125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в Россию Радищев работал в петербургских учреждениях. Он увидел, как устроен чиновничий мир, где многое решали правила, формальности и зависимость от начальства.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повседневной 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служебным порядком он замечал бедность крестьян и произвол помещиков. Разрыв между высокими словами о просвещении и реальной жизнью людей становился всё очевиднее.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для будущей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Петербурга научил его смотреть на общество без иллюзий. Именно тогда в нём укрепилось желание говорить о несправедливости честно и прямо, не скрывая неприятной правды.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создавалось «Путешествие из Петербурга в Москву»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создания книги: от наблюдений за жизнью страны к публикации и последствиям.
</a:t>
            </a:r>
            <a:endParaRPr lang="en-US" sz="10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«Путешествие из Петербурга в Москву» построено как ряд коротких остановок. Каждая глава связана с дорогой и встречами, поэтому читать книгу можно как путь через разные стороны 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и особенности книги
</a:t>
            </a:r>
            <a:endParaRPr lang="en-US" sz="2833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наблюдений и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дорожные заметки, разговоры и авторские размышления. Наряду с бытовыми сценами Радищев показывает общественные пороки и заставляет читателя задуматься о справедливости.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Радищев не ограничился намёками: он прямо писал о жестокости крепостного права. Для читателей конца XVIII века это было очень смелое, почти дерзкое заявление.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звучала критика чиновников и помещиков, которые злоупотребляли властью. Такой тон воспринимался как вызов порядку, установленному в стране.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заставлял думать о том, почему страдают крестьяне и кто несёт за это ответственность. Он переводил разговор из области частной жалобы в область общественного вопроса.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двора была резкой: Екатерина II назвала Радищева «бунтовщиком хуже Пугачёва». Это показывает, насколько опасным сочли его печатное слово.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книга стала опасной
</a:t>
            </a:r>
            <a:endParaRPr lang="en-US" sz="325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«Путешествия из Петербурга в Москву»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показывает не отдельную беду, а целую систему общественной несправедливости.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произведения — крепостное право; рядом с ним стоят власть, суд и личная совесть.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«Путешествия из Петербурга в Москву», 1790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и приговор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1790: выход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публикации «Путешествия из Петербурга в Москву» книга быстро дошла до властей. Резкая критика крепостничества и чиновничьего произвола вызвала немедленное расследование.
</a:t>
            </a:r>
            <a:endParaRPr lang="en-US" sz="1777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и суд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Радищева арестовали, а его труд признали опасным для государства. Первоначально ему назначили смертную казнь, что стало беспрецедентным ударом для писателя.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приговора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казнь отменили и заменили ссылкой в Сибирь. Этот случай показал, насколько сильно власть боялась правдивого слова и общественного влияния книги.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Радищев и власть: столкновение взглядов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спор вокруг Радищева вышел далеко за пределы литературы и стал столкновением двух представлений о государстве и человеке.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Радищев защищал человека, а власть прежде всего охраняла существующий порядок; именно поэтому их конфликт был принципиальным, а не личным.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«Путешествия из Петербурга в Москву» и исторических сведений о реакции властей на книгу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ссылка: испытание и стойкость
</a:t>
            </a:r>
            <a:endParaRPr lang="en-US" sz="305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суровую даль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дорога тянулась бесконечно, и за окном тянулись пустынные поля. Для Радищевa ссылка означала разлуку с Петербургом, но не отказ от мысли и совести.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Илимский острог
</a:t>
            </a:r>
            <a:pPr algn="l" indent="0" marL="0">
              <a:lnSpc>
                <a:spcPct val="100000"/>
              </a:lnSpc>
              <a:buNone/>
            </a:pPr>
            <a:r>
              <a:rPr lang="en-US" sz="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небольшом сибирском жилище дни проходили тихо и однообразно. Суровый холод, редкие встречи и одиночество напоминали, что цена за свободное слово бывает очень высокой.
</a:t>
            </a:r>
            <a:endParaRPr lang="en-US" sz="129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Мысли, которые не замерзают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вдали от столицы Радищев продолжал размышлять о законе, человеке и государстве. Вокруг — снег и тишина, а внутри — упорство, которое не сломала ссылка.
</a:t>
            </a:r>
            <a:endParaRPr lang="en-US" sz="121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 и новые размышления
</a:t>
            </a:r>
            <a:endParaRPr lang="en-US" sz="2533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42125" y="120510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1801: возвращение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из ссылки Радищев снова оказался в столичной жизни. Он получил возможность работать, но сохранял прежнюю независимость суждений и интерес к общественным вопросам.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42125" y="2365925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новых работах он обращался к праву, морали и устройству государства. Эти тексты менее известны, но продолжают главную линию его мыслей о справедливости.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542125" y="352675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этап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конца Радищев воспринимал литературу как дело совести. Для него слово было не украшением, а способом говорить правду и отвечать за неё перед людьми.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Радищева в истории литературы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Радищев сначала вызвал спор и осуждение, а затем стал частью культурной памяти. Его читают как автора, который не боялся говорить о важном.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эпохи Радищева, тем заметнее его значение: из спорного автора он превратился в символ гражданской смелости.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литературно-исторической оценки творчества Радищева по эпохам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Радищев пишет книжным, но живым языком: в его тексте слышны и образованность, и разговорная энергия. Это делает речь убедительной и близкой читателю.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использует резкие оценки и прямые обращения к читателю, чтобы не просто рассказать о событиях, а заставить задуматься о них нравственно.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контрасты: богатство и бедность, власть и бесправие, внешний блеск и человеческое страдание. На таких противопоставлениях строится сила его текста.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подробно изображает бытовые сцены и детали дороги, поэтому общественные проблемы выглядят не отвлечёнными, а увиденными своими глазами.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Радищева
</a:t>
            </a:r>
            <a:endParaRPr lang="en-US" sz="3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Радищев одним из первых в русской литературе открыто выступил против крепостного права. Его книга показала, что художественное слово может затрагивать самые острые общественные вопросы.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расширил представление о писателе: это не только автор красивых текстов, но и человек, который несёт нравственную ответственность за сказанное.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Радищева литература стала восприниматься как сила, способная влиять на общественное мнение, поддерживать чувство справедливости и защищать человеческое достоинство.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Радищева
</a:t>
            </a:r>
            <a:endParaRPr lang="en-US" sz="28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лет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длительная ссылка показывает, какую цену могло иметь честное слово в XVIII веке, и почему стойкость Радищева так запомнилась потомкам.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провёл Радищев в сибирской ссылке, не отказавшись от своих убеждений.
</a:t>
            </a:r>
            <a:endParaRPr lang="en-US" sz="2153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ссылке Радищева в Илимский острог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8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которые важно запомнить
</a:t>
            </a:r>
            <a:endParaRPr lang="en-US" sz="2714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запомнить главные события жизни Радищева и понять, почему его имя стало важным для русской литературы.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вехи жизни Радищева связаны с книгой, ссылкой и возвращением: именно они показывают, как литература стала для него гражданским поступком.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Александре Николаевиче Радищеве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Радищев как голос совести эпохи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Радищев доказал, что писатель может быть не только наблюдателем, но и защитником правды. Его смелость напоминает: честное слово способно пережить запреты и эпохи.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2026-05-22T19:38:30Z</dcterms:created>
  <dcterms:modified xsi:type="dcterms:W3CDTF">2026-05-22T19:38:30Z</dcterms:modified>
</cp:coreProperties>
</file>