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Литературно-критическая позиция почвенников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Почвенники искали для литературы живую связь с народом, верой и историей.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1861 года: поиск новой опоры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ускорила перемены и обострила споры о будущем страны. На этом фоне почвенники предложили путь между западничеством и славянофильством, соединяя интерес к Европе с защитой русской духовной основы.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идея «почвы» стала обозначать связь интеллигенции с народным опытом, языком, верой и исторической памятью.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периодизация почвенничества в русской общественной и литературной мысли XIX века
</a:t>
            </a:r>
            <a:endParaRPr lang="en-US" sz="628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1860–1880-е
</a:t>
            </a:r>
            <a:endParaRPr lang="en-US" sz="6441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 десятилетия оформилась почвенническая критика как ответ на духовные и культурные разрывы эпохи.
</a:t>
            </a:r>
            <a:endParaRPr lang="en-US" sz="223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Аполлон Григорьев как идейный предшественник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Григорьев предложил «органическую критику»: произведение следует оценивать по внутренней цельности, жизненной правде и способности передавать конкретный исторический опыт, а не по внешней схеме.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противопоставлял живую культуру абстрактному рационализму и считал, что искусство рождается из реальной жизни народа, а не из отвлечённых теорий и литературных правил.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художественная ценность определялась естественностью и полнотой изображения мира, поэтому именно он подготовил почвеннический взгляд на литературу как на выражение национального характера.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Достоевский и почвеннический поворот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1860-е: поиск общей опоры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публицистике Достоевский всё настойчивее связывает судьбу России с народной верой, состраданием и нравственной ответственностью образованного слоя.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публицистика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Почвеннический пафос достигает зрелости: Россия мыслится как носительница общечеловеческого значения, если она сохраняет связь с «русской почвой».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«Дневник писателя»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он развивает идеи соборности, совести и духовного единения, утверждая, что разрыв между интеллигенцией и народом разрушает культурную цельность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Страхов и критика западничества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самобытность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Страхов защищал право России на собственный путь и отвергал мысль, что европейские модели можно просто перенести на русскую культурную почву без потерь смысла.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правдивости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он ценил психологическую точность, нравственную глубину и национальную конкретность образов, считая это признаком подлинного искусства.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подражательности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Подражание чужим образцам, по Страхову, ослабляет самостоятельность культуры и делает её внешне эффектной, но внутренне неубедительной и духовно бедной.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из собственной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настаивал, что литература должна вырастать из исторической и духовной жизни народа, а не из готовых схем, заимствованных у других народов.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Почвенники и их полемические оппоненты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спор о частностях, а различие в представлении о культурной основе России и назначении литературы.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Почвенники занимают промежуточное, но самостоятельное место: они принимают ценность культуры Европы, не отказываясь от национальной духовной почвы.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интерпретация по материалам темы; шкала условная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52318"/>
            <a:ext cx="4873500" cy="136171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представители и их вклад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почвенничество складывалось из нескольких близких, но не тождественных позиций.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Григорьев дал метод, Достоевский — духовную программу, Страхов — критическую аргументацию; вместе они сформировали почвеннический круг.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литературной критики XIX века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Народность как критерий художественной ценности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почвенников народность означала не бытовую картинку из крестьянской жизни, а внутреннюю правду характера, речи и нравственного опыта героя.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ценилось тогда, когда в нём нет лозунга и схематизма, а национальная жизнь показана через живые конфликты и подлинные человеческие чувства.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высоко оценивались тексты, где простонародная стихия соединяется с вопросами совести, веры, семьи и долга, значимыми для каждого человека.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делал литературу не украшением эпохи, а способом увидеть, как в судьбе одного человека отражается судьба народа.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России в почвеннической критике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живая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деревня в почвенническом взгляде — не фон, а пространство исторической памяти, где язык, вера и повседневный труд сохраняют связь поколений. Через такой образ литература показывает не отвлечённую страну, а реальную культурную среду.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Петербург и журнальная борьба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журналы и споры критиков напоминают о напряжённой интеллектуальной жизни XIX века. Старый Петербург можно показать как место, где идеи сталкивались особенно остро, а литература становилась частью общественного разговора о России.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писателей как знак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Достоевского и Страхова помогают увидеть почвенничество как направление мысли, а не только как набор тезисов. Их лица и книги связывают художественную культуру с вопросом о духовной опоре страны и её историческом пути.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литературного произведения у почвенников
</a:t>
            </a:r>
            <a:endParaRPr lang="en-US" sz="2179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литературной критики почвенников: от связи текста с народной жизнью к его общественной и культурной значимости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Полемика с нигилизмом и утилитаризмом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Почвенники отвергали представление о литературе как о наборе лозунгов и готовых рецептов. Для них художественный текст должен был показывать живую человеческую душу, а не обслуживать сиюминутную агитацию.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Нигилизм они связывали с утратой духовных опор, а утилитаризм — с подчинением искусства внешней пользе. В обоих случаях, по их мнению, исчезает нравственная глубина и культурная самостоятельность литературы.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Идеалом оставалось произведение, которое помогает увидеть внутренний выбор человека, сложность эпохи и ответственность перед совестью. Поэтому почвенники защищали художественную свободу от идеологического упрощения.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1594" y="3057275"/>
            <a:ext cx="179813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как культурный и нравственный ориентир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понималось как часть исторического опыта России, связывающая поколения, язык, обычаи и представление о преемственности национальной жизни.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ассоциировалось с духовным единением людей, противостоящим разобщённости, индивидуализму и холодной рациональности современного мира.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почвенников религиозная традиция утверждала ценность милосердия и соучастия, которые нужны и личности, и обществу, переживающему кризисы.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цельность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ориентир помогал оценивать не только поведение человека, но и культурные явления, поскольку для почвенников вера была мерой внутренней целостности.
</a:t>
            </a:r>
            <a:endParaRPr lang="en-US" sz="11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почвенников в их критике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круг показывает устойчивость одних и тех же смысловых узлов в статьях и публицистике почвенников, даже при различии авторских интонаций.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народная и духовная проблематика; полемика с Западом и вопрос интеллигенции важны, но подчинены идее культурной цельности.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программным статьям А. Григорьева, Ф. Достоевского и Н. Страхова, 1860–1880-е годы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Пушкину, Гоголю и Толстому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был для них писателем нравственного диагноза: он показывал скрытые болезни общества, духовную пустоту и болезненную раздвоенность человека. Его книги читались как предупреждение, а не только как сатира.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Толстого ценили за честный поиск смысла, внимание к совести и правде внутреннего опыта. Обращение к этим авторам подтверждало убеждение, что русская литература способна говорить о судьбе страны.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Пушкина почвенники воспринимали как образец художественной меры и внутренней гармонии. В его творчестве они видели редкое соединение национальной выразительности, ясности формы и общечеловеческого масштаба.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и соседние направления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почвенники отличались от близких идейных течений XIX века и почему их позиция не сводится ни к одной из них.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 заняло промежуточное, но самостоятельное место: оно сближало национальную традицию, духовность и интерес к европейской культуре без слепого подражания.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литературно-критических позиций XIX века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противоречия позиции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Почвенники нередко идеализировали народ, представляя его как источник почти безусловной нравственной истины. Из-за этого реальные социальные различия и конфликты оказывались на втором плане.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представление о духовной цельности России не всегда учитывало противоречия модернизации, городскую бедность, политическое напряжение и разрыв между сословиями в пореформенную эпоху.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направления существовали разные акценты: философский, публицистический и художественный. Это придавало ему богатство, но не позволяло превратиться в строго единую школу.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почвенничество было влиятельным именно как система ценностей и интонаций, но его тезисы не всегда совпадали с исторической реальностью во всей полноте.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последующую литературную мысль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1860–1880-е годы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Почвенническая критика формирует язык разговора о народе, духовной ответственности и национальной самобытности, закрепляя эти темы в журнальной полемике и литературных оценках.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76075" y="205817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почвенников подхватывает религиозно-философская критика, где усиливается интерес к внутренней свободе личности, вере и культурной памяти.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283375" y="291129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национальной идентичности и предназначении русской культуры продолжают линию, начатую почвенниками, хотя получают новые художественные и философские формы.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076075" y="375923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и позднее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Размышления о роли интеллигенции и связи искусства с народной жизнью сохраняют актуальность, возвращая к почвенническому вопросу о нравственном основании литературы.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почвенничество остаётся значимым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 почвенникам обращаются не только в литературоведении: их идеи помогают обсуждать образование, культуру памяти и связь традиции с современностью.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интерес вызывают вопросы идентичности и культурной преемственности; это показывает, что почвеннические идеи не утратили общественной остроты.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 школьных и научно-популярных обсуждений почвенничества; без единого количественного опроса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Почвенничество: литература как нравственная и культурная опора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Почвенники рассматривали литературу как путь к национальному самопониманию и нравственной ответственности. Их критика напоминала: художественная ценность рождается там, где живёт связь с народной культурой, совестью и исторической памятью.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2026-05-19T21:02:23Z</dcterms:created>
  <dcterms:modified xsi:type="dcterms:W3CDTF">2026-05-19T21:02:23Z</dcterms:modified>
</cp:coreProperties>
</file>