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церковь в истории общества: вступление к теме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церковь формируют культуру, мораль, традиции и объединяют народы.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религии и церковных структур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религия объясняла природу и объединяла общества. От племенных культов до мировых религий — путь формирования организованных церквей и вероучений разных народов.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религия распространена в характерных регионах — от Европы до Азии и Америки.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мировых религий: статистика и география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 ислам — крупнейшие религии по численности и охвату территории.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Pew Research Center, 2023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как объединение верующих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— это не только здание, но и община верующих, объединённая общей верой и традициями. Она служит важным центром духовной жизни.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церковь: разновидности и функции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виды религиозных построек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разные сооружения: православные храмы, католические соборы, мечети, синагоги, пагоды. Они проводят ритуалы и поддерживают общину в трудные моменты.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её значение в жизни человека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проявляется в повседневных молитвах, посещении служб и соблюдении постов, укрепляя духовную связь с высшими силами.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религиозных норм способствует развитию доброты и взаимопомощи среди людей, формируя нравственные качества.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веру многие находят смысл жизни, поддерживают честность и терпимость, укрепляя внутренний мир и отношения с окружающими.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94" y="2957638"/>
            <a:ext cx="2153613" cy="18591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159" y="2957638"/>
            <a:ext cx="2153613" cy="18591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784" y="2957638"/>
            <a:ext cx="2153613" cy="18591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258" y="2957638"/>
            <a:ext cx="2153613" cy="185917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праздники и традиции в разных культурах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5455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и Рождество у христиан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праздники христианства, отмечаемые семейными встречами, посещением церквей и традиционными застольями. Они символизируют возрождение и свет.
</a:t>
            </a:r>
            <a:endParaRPr lang="en-US" sz="871" dirty="0"/>
          </a:p>
        </p:txBody>
      </p:sp>
      <p:sp>
        <p:nvSpPr>
          <p:cNvPr id="10" name="Text 2"/>
          <p:cNvSpPr txBox="1"/>
          <p:nvPr/>
        </p:nvSpPr>
        <p:spPr>
          <a:xfrm>
            <a:off x="267862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Рамадан и Курбан-байрам в исламе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мусульманские праздники, посвящённые посту и жертвоприношению. В эти дни мусульмане собираются на молитвы и делятся благами с нуждающимися.
</a:t>
            </a:r>
            <a:endParaRPr lang="en-US" sz="908" dirty="0"/>
          </a:p>
        </p:txBody>
      </p:sp>
      <p:sp>
        <p:nvSpPr>
          <p:cNvPr id="11" name="Text 3"/>
          <p:cNvSpPr txBox="1"/>
          <p:nvPr/>
        </p:nvSpPr>
        <p:spPr>
          <a:xfrm>
            <a:off x="4832249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Ханука и Песах у иудеев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Ханука символизирует чудо масла, а Песах — исход из Египта. Оба праздника сопровождаются семейными трапезами и посещением синагоги.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3727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Дивали и Холи у индуистов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света и весны, сопровождающиеся красочными ритуалами, фейерверками и объединением семей. Они напоминают о победе добра над злом.
</a:t>
            </a:r>
            <a:endParaRPr lang="en-US" sz="952" dirty="0"/>
          </a:p>
        </p:txBody>
      </p:sp>
      <p:sp>
        <p:nvSpPr>
          <p:cNvPr id="13" name="Text 5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религиозных организаций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Верховное руководство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римский, патриарх, имам или раввин возглавляют соответствующие религиозные общины, определяя основные направления веры.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Клирики и священнослужители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Священники, монахи и имамы выполняют обряды, поддерживают верующих и обучают основам религии.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Приходы и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общины собираются в храмах, мечетях и синагогах для богослужений, поддерживая духовную жизнь участников.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 образовательные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 религиозные школы занимаются воспитанием, миссионерской деятельностью и благотворительностью.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книги различных религий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Библия: фундамент христианства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 христианской веры включает Ветхий и Новый Заветы, содержит заповеди, притчи и истории о жизни Иисуса и пророков.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 — руководство мусульман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книга ислама включает откровения пророку Мухаммеду, учит об обязательных столпах веры и правилах жизни.
</a:t>
            </a:r>
            <a:endParaRPr lang="en-US" sz="99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Тора и её значение для иудеев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Тора — центральный текст иудаизма, состоящий из первых пяти книг Библии, содержит законы и истории о народе Израиля.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храмы мира и особенности их архитектуры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Парижской Богоматери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Готический шедевр Франции с величественными витражами и арками, сочетающий религиозную символику и историческую значимость.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Василия Блаженного в Москве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пример русской архитектуры с покатыми куполами и красочным фасадом, символ православия и национальной культуры.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Святого Петра в Ватикане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католический храм с куполом Микеланджело, место паломничества и церемоний папы римского.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10822" y="2159813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и католицизм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распространено в России и Греции, отличается литургией и иконопочитанием. Католицизм сосредоточен в Ватикане, возглавляется папой и характеризуется структурированной иерархией.
</a:t>
            </a:r>
            <a:endParaRPr lang="en-US" sz="859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христианских конфессий: православие, католицизм, протестантизм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10822" y="3320938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Протестантизм: особенности и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Протестантизм возник в XVI веке, включает множество деноминаций, таких как лютеранство и баптизм. Отличается простотой богослужения и акцентом на личной вере.
</a:t>
            </a:r>
            <a:endParaRPr lang="en-US" sz="8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ислама и его святые места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столпов ислама: основа веры 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столпов являются основой мусульманской веры и практики. Это произнесение шахады — свидетельство веры в единого Аллаха, совершение намаза — ежедневной молитвы, выплата закята — пожертвований нуждающимся, соблюдение поста (саум) в Рамадан и паломничество (хадж) в Мекку.
</a:t>
            </a:r>
            <a:endParaRPr lang="en-US" sz="749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ислама: сунниты и шииты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делится на две главные ветви — суннитов, составляющих 85–90% последователей, и шиитов. Эти направления имеют некоторые отличия в богослужении и историческом восприятии пророка Мухаммеда и его преемников.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мечети: центры религиозной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мечети ислама — Мечеть аль-Харам в Мекке, куда мусульмане совершают хадж, мечеть Пророка в Медине и Голубая мечеть в Стамбуле — играют ключевую роль в вероисповедании и культуре. Коран, священная книга, сопровождает повседневную жизнь верующих.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символы иудаизма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Тора: священная книга иудаизма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Тора — основа религиозных законов и обрядов иудаизма, содержит заповеди и притчи. Её чтение служит важной частью синагогических богослужений и обучению новым поколениям верующих.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Менора — семисвечник как символ света и мудрости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Менора — древний символ, который освещает путь верующих. Этот семисвечник часто используется в синагогах и на религиозных праздниках, символизируя силу веры и божественное присутствие.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иудейские праздники и их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Песах отмечает исход из Египта, Ханука — чудо масла, а Рош а-Шана — еврейский Новый год. Эти праздники сопровождаются специальными молитвами, семейными застольями и особенными символами.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Буддизм: учение и культура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учения Будды и духовный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основан на учении Сиддхарты Гаутамы, который изложил Четыре Благородные Истины и Восьмеричный Путь. Главная цель — достижение нирваны — освобождение от страданий и цикла перерождений.
</a:t>
            </a:r>
            <a:endParaRPr lang="en-US" sz="808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буддийских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основные направления буддизма — тхеравада, махаяна и ваджраяна, каждое из которых имеет собственные практики и философские особенности, но сохраняет общее учение Будды.
</a:t>
            </a:r>
            <a:endParaRPr lang="en-US" sz="880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места и архитектура буддизма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Буддийские пагоды и монастыри украшают страны Юго-Восточной Азии: Таиланд, Шри-Ланку, Китай и Японию. Значимые места — Бодх-Гая, где Будда достиг просветления, и Лхаса, центр тибетского буддизма.
</a:t>
            </a:r>
            <a:endParaRPr lang="en-US" sz="83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Индуизм: боги, обряды и города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Пантеон богов индуизма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признаёт множество богов, среди которых Брахма, Вишну и Шива играют центральные роли. Каждый бог символизирует разные силы вселенной, и их почитание имеет свои обряды и праздники.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ритуалы индуизма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Пуджа — ежедневное поклонение, включает подношения и молитвы. Практики йоги и медитации помогают духовному совершенствованию, что является неотъемлемой частью индуистской религиозной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города и фестивали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Варанаси и Харидвар — древние культовые центры с многочисленными храмами. Праздники Дивали и Холи сопровождаются огнями, музыкой и красками, символизируя победу света и радость жизни.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обряды и традиции повседневной жизни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в христианстве символизирует очищение и вступление в общину верующих, сопровождается церковным таинством и молитвами за нового члена церкви.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иудаизме обрезание — важный ритуал, подтверждающий завет с Богом, проводится на восьмой день жизни мальчика с соблюдением древних традиций.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Похоронные обряды разнообразны: буддисты практикуют кремацию, тогда как христиане и мусульмане предпочитают захоронение, что отражает различия в представлениях о душе и посмертной жизни.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исламской традиции акаика — церемония первого стрижки волос ребёнка, сопровождающаяся молитвами и благословениями, символизирует заботу о здоровье и будущем ребёнка.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роль церкви и религии в обществе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 религиозные организации играют важную роль в образовании, часто создавая школы и учебные заведения, где передаются культурные и моральные ценности.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способствует благотворительной деятельности, помогая нуждающимся через приюты, медицинскую помощь и поддержку сирот, укрепляя социальные связи и взаимопомощь.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ориентиры, формируемые религией, способствуют развитию честности, милосердия и солидарности, что отражается в социальной этике и поведении людей.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Религия, наука и нормы поведения: точки соприкосновения и различия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нормы влияют на повседневную жизнь, включая запреты на пищу, правила одежды и соблюдать честность в общении, формируя моральный каркас общества.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были конфликты между религией и наукой, например, вокруг учений Галилея и Дарвина, что подчеркивает сложные взаимоотношения между верой и знанием.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религия и наука сотрудничает, например, через этические советы в медицине, направленные на сохранение человеческого достоинства и здоровья.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 продолжают формировать моральные стандарты, влияя на законодательство, культуру и социальные нормы в современном обществе.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 современном мире: тенденции и перемены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Секуляризация приводит к отделению религии от государственных институтов, снижению посещаемости храмов, особенно среди молодёжи, и переосмыслению роли веры в жизни.
</a:t>
            </a:r>
            <a:endParaRPr lang="en-US" sz="925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происходит рост межкультурных контактов и поиск новых духовных смыслов, что проявляется в сохранении интереса к религиозным праздникам в городах России.
</a:t>
            </a:r>
            <a:endParaRPr lang="en-US" sz="975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Межрелигиозный диалог и толерантность в обществе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и диалог между религиями важны для поддержания мира и взаимопонимания в многонациональных обществах.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проекты, такие как Всемирный совет церквей и религиозные площадки ООН, способствуют сотрудничеству в решении глобальных проблем.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свободу вероисповедания гарантируется российской Конституцией и Всеобщей декларацией прав человека, обеспечивая свободу религиозных убеждений.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религии и церкви для будущего общества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церковь продолжают быть источником духовных и этических ценностей, укрепляя культурное единство и способствуя взаимному уважению и толерантности в обществе.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2026-05-10T16:52:40Z</dcterms:created>
  <dcterms:modified xsi:type="dcterms:W3CDTF">2026-05-10T16:52:40Z</dcterms:modified>
</cp:coreProperties>
</file>