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опыты Г. Менделя: ключевые темы и значимость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законов наследственности и их роль в биологии и медицине.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биологи не знали про гены или хромосомы. Мендель, монах из Брюнна, изучал горох в монастырском саду, чтобы понять, как передаются признаки от родителей к потомкам.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начало исследований Менделя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родился в 1822 году в северной Австрии. Получил глубокие знания в математике и естественных науках в Оломоуце, что помогло ему строить точные научные опыты.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образование Менделя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Работая монахом в Августинском монастыре, Мендель проводил эксперименты на горохе. Его пристальное внимание к ботанике стало ключом к открытиям в наследственности.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работа в монастыре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из жизни Грегора Менделя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выращивания и контроля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легко выращивать и он способен к самозапылению. Это позволяло Менделю точно контролировать скрещивания и получение потомства с разными признаками.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Отличительно выраженные признаки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обладает рядом ярко выраженных признаков: цвет и форма семян, цвет цветков, форма стручков, что позволяет внимательно изучать наследование каждого из них.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горох стал объектом исследований?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995" y="3209921"/>
            <a:ext cx="155513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7426" y="320990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и морщинистые семена отличались четко, позволяв анализировать наследование формы.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семян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и зелёные семена — яркий пример доминантных и рецессивных признаков.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семян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Пурпурные и белые цветки — важный признак для изучения взаимодействия аллелей.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цветков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карликовые растения позволяли оценить наследование роста.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стебля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для наблюдений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экспериментов Менделя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изучении наследственности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чистых линий с различными признаками все особи первого поколения (F1) показывают одинаковый доминантный признак. Рецессивные признаки в этом поколении не проявляются.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горох с жёлтыми и зелёными семенами скрестить, в F1 все семена будут жёлтыми — доминирующими. Этот закон подтверждает предсказуемость наследования.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Менделя: закон единообразия гибридов первого поколения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признаки проявляются у гибридов первого поколения и маскируют рецессивные. Они определяют внешний вид организма.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Рецессивные признаки подавляются в F1, но могут проявляться в последующих поколениях, если присутствуют обе рецессивные аллели.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жёлтый цвет семян доминирует над зелёным, который проявляется лишь при гомозиготности по рецессивному гену.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доминантных и рецессивных признаков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Г. Менделя, 1866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рецессивного признака в 25% особей свидетельствует о расщеплении наследственных факторов.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3:1 подтверждает дискретное наследование, установленное Менделем.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признаков во втором поколении: пропорция 3:1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заметил, что во втором поколении признаки «расщепляются»: появляются оба варианта, доминантный и рецессивный, в характерном соотношении. Это доказывает, что факторы наследственности разделяются при формировании потомков.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поколении F2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отражает дискретную природу наследования. Расщепление признаков в F2 служит основой для понимания генетического разнообразия и позволяет прогнозировать распределение наследственных признаков.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закона для генетики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Менделя: закон расщепления признаков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скрещивание: схема наследования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наследования аллелей при скрещивании гомозиготных и гетерозиготных форм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Менделя с дигибридным скрещиванием показали, что комбинации признаков в потомстве появляются в соотношении, отражающем независимое распределение аллелей.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одной пары признаков не влияет на распределение другой пары в потомстве, что подтверждает независимость генов на разных хромосомах.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наследования признаков играет ключевую роль в селекции и генетическом анализе, помогая прогнозировать результаты скрещиваний.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закон позволяет объяснить разнообразие признаков у организмов и служит основой для сложных схем наследования в природе.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Менделя: независимое наследование признаков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6516" y="1263800"/>
            <a:ext cx="3534318" cy="294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потомков F2 по двум парам признаков гороха: форма и цвет семян. Пропорция 9:3:3:1 демонстрирует независимость наследования.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9:3:3:1 подтверждает независимость наследования двух признаков.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Грегора Менделя (1866)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скрещивание: статистика Менделя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48" y="184450"/>
            <a:ext cx="2442854" cy="252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40525" y="177245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— это набор генов, определяющий наследственные характеристики организма. Он остаётся постоянным и влияет на все возможные признаки, заложенные в наследственности.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27075" y="309230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— внешнее проявление генотипа, видимое в форме, цвете и других признаках. Например, жёлтые семена гороха — это фенотип, а генотип может быть гомозиготным или гетерозиготным.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373525"/>
            <a:ext cx="43233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фенотип: различия и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— варианты одного и того же гена, которые определяют различные формы признаков, например, жёлтые и зелёные семена у гороха.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линии — организмы, гомозиготные по определённому признаку, дающие при размножении потомство с одинаковым фенотипом.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для своих опытов использовал только чистые линии, чтобы гарантировать точность и повторяемость результатов в скрещиваниях.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и чистые линии: генетическая терминология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рецессивных признаков в поколении F2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поколение затемняет картину наследования: у части потомков появляются признаки, отсутствовавшие у родителей F1. Это показывает, что рецессивные признаки не исчезают, а лишь скрываются временно.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фенотипов у гороха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F2 демонстрируют новые комбинации признаков — от цвета до формы семян. Такое многообразие позволяет выделять наиболее устойчивые и полезные для селекции линии.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случайности в наследовании признаков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фенотипов в потомстве связано с вероятностями, а не строгими предсказаниями. Это объясняет появление непредвиденных комбинаций в каждой генерации.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F2: проявление и распределение признаков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ввёл понятие наследственных факторов, позднее называемых генами, что стало революционным для биологии того времени.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количественный подход позволил точно измерять и предсказывать соотношения признаков в потомстве, заложив основы математической генетики.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экспериментов сформировали классическую генетику и дали методологический базис для селекционной работы с организмами.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Менделя не только расширил знания о наследовании, но и способствовал развитию научных методов в биологии и медицине.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вклад Менделя: факторы наследственности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Менделя были мало замечены научным сообществом из-за ограниченного распространения и сложности изложенных идей.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его трудов заново в начале XX века стало поворотным моментом в биологии благодаря развитию клеточной и молекулярной генетики.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отсутствовали знания о хромосомах и молекулярной структуре наследственности, что препятствовало пониманию результатов Менделя.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работы Менделя долго не признавались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подтверждаются молекулярной биологией и широко используются в селекции новых сортов растений и пород животных, направленной на улучшение качеств.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Менделевская наследственность лежит в основе диагностики генетических заболеваний и генетического консультирования, что имеет большое значение для медицины.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открытий Менделя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заложил основы науки о наследственности, чьи законы объясняют передачу признаков и применяются в селекции, медицине и образовании, обеспечивая фундамент для современной биологии.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Мендель — основатель генетики и значение его открытий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2026-05-09T04:11:20Z</dcterms:created>
  <dcterms:modified xsi:type="dcterms:W3CDTF">2026-05-09T04:11:20Z</dcterms:modified>
</cp:coreProperties>
</file>