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image" Target="../media/image-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суши: большие формы рельефа Земли
</a:t>
            </a:r>
            <a:endParaRPr lang="en-US" sz="3596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занимают огромные площади и имеют небольшие перепады высот.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5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равнина и где она встречается
</a:t>
            </a:r>
            <a:endParaRPr lang="en-US" sz="2559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Равнина — участок, где высоты меняются слабо: нет резких перепадов. Такие территории есть почти на всех материках, часто рядом с реками, морями и древними выровненными участками. Поэтому на равнинах удобно жить и вести хозяйство.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равнин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равнин характерны небольшие относительные высоты и слабые уклоны поверхности. Поэтому местность выглядит ровной: здесь редко бывают крутые подъёмы и глубокие ущелья, а линии горизонта обычно плавные.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Очертания равнин часто связаны с речными формами: долинами, низинами, возвышенностями и слабоволнистыми участками. Река в таких местах легче “разливается” и оставляет следы своей работы.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ровной поверхности на равнинах проще строить города, прокладывать дороги и осваивать поля. Людям удобнее планировать поселения и транспорт, а сельскому хозяйству — использовать широкие участки земли.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766887"/>
            <a:ext cx="4724400" cy="174385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ростом высоты меняются климат и почвы: условия для растительности и хозяйства становятся другими.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курсы географии; классификация по высоте: до 200 м, 200–500 м, выше 500 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Низменности, возвышенности и плоскогорья отличаются высотой, примером, формами поверхности и условиями жизни.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равнин по высоте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300" y="1075209"/>
            <a:ext cx="8400600" cy="15094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8803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располагаются и что преобладает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Низменности находятся ниже 200 м над уровнем моря. Часто они тянутся по долинам крупных рек, встречаются у побережий и на широких равнинах внутри материков. Поверхность здесь обычно очень ровная.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4896052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низменностей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известным примерам относят Амазонскую низменность, Прикаспийскую низменность и Западно-Сибирскую равнину. Для таких территорий характерны реки, луга и обширные площади, удобные для освоения.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95400" y="399850"/>
            <a:ext cx="66183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Низменности: самые низкие и ровные территории
</a:t>
            </a:r>
            <a:endParaRPr lang="en-US" sz="2064" dirty="0"/>
          </a:p>
        </p:txBody>
      </p:sp>
      <p:sp>
        <p:nvSpPr>
          <p:cNvPr id="9" name="Text 3"/>
          <p:cNvSpPr txBox="1"/>
          <p:nvPr/>
        </p:nvSpPr>
        <p:spPr>
          <a:xfrm>
            <a:off x="7968815" y="4482077"/>
            <a:ext cx="792956" cy="5539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Возвышенности и плоскогорья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Возвышенности располагаются на высоте 200–500 м, а плоскогорья — выше 500 м. Их поверхность может быть ровной или слегка волнистой, но в целом такие равнины “выше”, чем низменности.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17051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возвышенностей — Среднерусская и Приволжская. Здесь чаще заметны различия между районами по высоте, а ветру и погоде проще “перекатываться” по открытым пространствам.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7308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Плоскогорья включают Бразильское и Деканское. На более высоких участках реки часто глубже врезаются в поверхность, формируя долины и усиливая различия рельефа.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образуются равнины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возникают при разрушении пород, переносе материала и накоплении осадков; дополнительно влияет медленное движение земной коры.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5773" y="1160879"/>
            <a:ext cx="457784" cy="4577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00449" y="1160879"/>
            <a:ext cx="171643" cy="45771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55753" y="1175618"/>
            <a:ext cx="481766" cy="428237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127083" y="1160879"/>
            <a:ext cx="343286" cy="457715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Аккумулятивные равнины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63033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слоёв осадков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Аккумулятивные равнины образуются, когда на поверхности постепенно накапливаются осадки. В результате формируются слои разного состава, а рельеф становится более выровненным.
</a:t>
            </a:r>
            <a:endParaRPr lang="en-US" sz="1500" dirty="0"/>
          </a:p>
        </p:txBody>
      </p:sp>
      <p:sp>
        <p:nvSpPr>
          <p:cNvPr id="17" name="Text 2"/>
          <p:cNvSpPr txBox="1"/>
          <p:nvPr/>
        </p:nvSpPr>
        <p:spPr>
          <a:xfrm>
            <a:off x="27554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Рыхлые породы в основании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их строении участвуют песок, глина, ил, гравий и другие рыхлые породы. Такая “мягкая” основа облегчает развитие речных форм и изменение берегов.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488055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моря, ледники и ветер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поступает от рек и морей, а также от древних ледников и ветра. Поэтому аккумулятивные равнины часто связаны с водными путями и бывшими зонами оледенения.
</a:t>
            </a:r>
            <a:endParaRPr lang="en-US" sz="1500" dirty="0"/>
          </a:p>
        </p:txBody>
      </p:sp>
      <p:sp>
        <p:nvSpPr>
          <p:cNvPr id="19" name="Text 4"/>
          <p:cNvSpPr txBox="1"/>
          <p:nvPr/>
        </p:nvSpPr>
        <p:spPr>
          <a:xfrm>
            <a:off x="69896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высокая плодородность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аккумулятивные равнины плодородны: в отложениях есть минеральные вещества и они способны лучше удерживать влагу. Это помогает растениям расти даже в засушливые периоды.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1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Абразионные и денудационные равнины
</a:t>
            </a:r>
            <a:endParaRPr lang="en-US" sz="2513" dirty="0"/>
          </a:p>
        </p:txBody>
      </p:sp>
      <p:sp>
        <p:nvSpPr>
          <p:cNvPr id="7" name="Text 1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11204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Абразионные равнины формируются при разрушении берегов морем. Волны “снимают” породы, постепенно отступая и выравнивая участки суши, особенно там, где берега сложены менее прочными породами.
</a:t>
            </a:r>
            <a:endParaRPr lang="en-US" sz="400" dirty="0"/>
          </a:p>
        </p:txBody>
      </p:sp>
      <p:sp>
        <p:nvSpPr>
          <p:cNvPr id="9" name="Text 3"/>
          <p:cNvSpPr txBox="1"/>
          <p:nvPr/>
        </p:nvSpPr>
        <p:spPr>
          <a:xfrm>
            <a:off x="3229377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Денудационные равнины возникают, когда горы и возвышенности долго разрушаются водой, ветром и выветриванием. Со временем разные участки “уравниваются”, а рельеф становится менее контрастным.
</a:t>
            </a:r>
            <a:endParaRPr lang="en-US" sz="400" dirty="0"/>
          </a:p>
        </p:txBody>
      </p:sp>
      <p:sp>
        <p:nvSpPr>
          <p:cNvPr id="10" name="Text 4"/>
          <p:cNvSpPr txBox="1"/>
          <p:nvPr/>
        </p:nvSpPr>
        <p:spPr>
          <a:xfrm>
            <a:off x="5847550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выравнивании на поверхности могут оставаться холмы и останцы — уцелевшие более прочные части. Такие равнины часто связаны с очень древними участками земной коры.
</a:t>
            </a:r>
            <a:endParaRPr lang="en-US" sz="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Список крупнейших равнин: по школьным атласам и учебникам географии; численные значения на диаграмме — условные (порядок величины), точные площади в источнике здесь не приведены.
</a:t>
            </a:r>
            <a:endParaRPr lang="en-US" sz="696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1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равнины мира по площади
</a:t>
            </a:r>
            <a:endParaRPr lang="en-US" sz="2614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крупнейшие равнины могут занимать огромные площади, формируя целые природные области материков.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равнины сопоставимы по масштабу, а крупные площади часто означают более разнообразные природные зоны и речные системы.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особенно известны Восточно-Европейская равнина, Западно-Сибирская равнина и Прикаспийская низменность. Такие формы рельефа занимают большие площади и задают характер расселения населения.
</a:t>
            </a:r>
            <a:endParaRPr lang="en-US" sz="3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4921" cy="2301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равнинах размещаются крупные города, сельскохозяйственные районы, железные дороги и автомагистрали. Ровные участки позволяют быстрее соединять регионы и развивать инфраструктуру без сложных обходов.
</a:t>
            </a:r>
            <a:endParaRPr lang="en-US" sz="3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Равнинный рельеф помогает прокладывать транспортные магистрали, строить мосты и развивать порты и складские зоны вблизи крупных рек. Это снижает затраты и ускоряет строительство.
</a:t>
            </a:r>
            <a:endParaRPr lang="en-US" sz="3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многие важные хозяйственные территории страны находятся именно на равнинах: там легче вести хозяйство, поддерживать сообщение между районами и организовывать масштабное сельское производство.
</a:t>
            </a:r>
            <a:endParaRPr lang="en-US" sz="3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России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равнинах реки текут медленнее, чем в горах, поэтому русло часто извивается. В таких условиях легче образуются меандры, поймы и другие формы, связанные с размывом и отложением наносов.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Широкие равнины способствуют активному разливу во время весеннего половодья или сильных дождей. Тогда вода затапливает низкие участки, формируя старицы и подпитывая речные дельты.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равнины влияют на реки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375" y="1520151"/>
            <a:ext cx="5506500" cy="22106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2901" y="4055250"/>
            <a:ext cx="30621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поймах и степных зонах почвы обычно дают хороший урожай; в лесных районах чаще требуется больше агротехнических мер, чтобы повысить продуктивность.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2908" y="99129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сведения по почвам равнин (школьный курс географии)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98425" y="397625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равнин и их хозяйственное значение
</a:t>
            </a:r>
            <a:endParaRPr lang="en-US" sz="2360" dirty="0"/>
          </a:p>
        </p:txBody>
      </p:sp>
      <p:sp>
        <p:nvSpPr>
          <p:cNvPr id="9" name="Text 3"/>
          <p:cNvSpPr txBox="1"/>
          <p:nvPr/>
        </p:nvSpPr>
        <p:spPr>
          <a:xfrm>
            <a:off x="6640402" y="1457473"/>
            <a:ext cx="1916856" cy="23525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Чернозёмы, дерново-подзолистые и аллювиальные почвы отличаются по происхождению и плодородию. Это напрямую влияет на то, какие культуры выращивают и какие меры ухода нужны.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3026" y="1657321"/>
            <a:ext cx="1305719" cy="22828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5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холодные зоны
</a:t>
            </a:r>
            <a:pPr algn="l" indent="0" marL="0">
              <a:lnSpc>
                <a:spcPct val="90000"/>
              </a:lnSpc>
              <a:buNone/>
            </a:pPr>
            <a:r>
              <a:rPr lang="en-US" sz="484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6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северных равнинах развиваются тундра и холодные ландшафты. Климат здесь более суровый, а растительность приспособлена к короткому лету и длительному периоду холода.
</a:t>
            </a:r>
            <a:endParaRPr lang="en-US" sz="1453" dirty="0"/>
          </a:p>
        </p:txBody>
      </p:sp>
      <p:sp>
        <p:nvSpPr>
          <p:cNvPr id="10" name="Text 1"/>
          <p:cNvSpPr txBox="1"/>
          <p:nvPr/>
        </p:nvSpPr>
        <p:spPr>
          <a:xfrm>
            <a:off x="2128675" y="1657321"/>
            <a:ext cx="1305719" cy="22828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лесному поясу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по направлению к югу природные зоны сменяются: появляется тайга и затем смешанные леса. На этом этапе увеличивается продолжительность вегетационного периода.
</a:t>
            </a:r>
            <a:endParaRPr lang="en-US" sz="1500" dirty="0"/>
          </a:p>
        </p:txBody>
      </p:sp>
      <p:sp>
        <p:nvSpPr>
          <p:cNvPr id="11" name="Text 2"/>
          <p:cNvSpPr txBox="1"/>
          <p:nvPr/>
        </p:nvSpPr>
        <p:spPr>
          <a:xfrm>
            <a:off x="3784741" y="1657321"/>
            <a:ext cx="1305719" cy="22828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Лесостепь и степи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югу усиливается роль сухих и теплых условий, формируются степи. Почвы и травянистая растительность лучше приспособлены к летней засухе, а земледелие требует учета влаги.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5412405" y="1657321"/>
            <a:ext cx="1305600" cy="228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Сухие районы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южнее встречаются пустыни и полупустыни. Воздух здесь суше, осадков меньше, поэтому растительный покров разрежен и ограничен условиями увлажнения.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7022684" y="1657321"/>
            <a:ext cx="1305719" cy="22828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5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Теплые влажно-сухие чередования
</a:t>
            </a:r>
            <a:pPr algn="l" indent="0" marL="0">
              <a:lnSpc>
                <a:spcPct val="90000"/>
              </a:lnSpc>
              <a:buNone/>
            </a:pPr>
            <a:r>
              <a:rPr lang="en-US" sz="484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6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более жарких областях могут развиваться саванны. Их особенность — заметное сезонное изменение влажности и температуры, из-за чего меняется состав растений.
</a:t>
            </a:r>
            <a:endParaRPr lang="en-US" sz="1453" dirty="0"/>
          </a:p>
        </p:txBody>
      </p:sp>
      <p:sp>
        <p:nvSpPr>
          <p:cNvPr id="14" name="Text 5"/>
          <p:cNvSpPr txBox="1"/>
          <p:nvPr/>
        </p:nvSpPr>
        <p:spPr>
          <a:xfrm>
            <a:off x="393775" y="397625"/>
            <a:ext cx="6626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4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 природные зоны на равнинах
</a:t>
            </a:r>
            <a:endParaRPr lang="en-US" sz="2641" dirty="0"/>
          </a:p>
        </p:txBody>
      </p:sp>
      <p:sp>
        <p:nvSpPr>
          <p:cNvPr id="15" name="Text 6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школьное обобщение: высота и относительная крутизна низменностей, возвышенностей и плоскогорий
</a:t>
            </a:r>
            <a:endParaRPr lang="en-US" sz="852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равнин по высоте и уклону
</a:t>
            </a:r>
            <a:endParaRPr lang="en-US" sz="2691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увеличением высоты обычно усиливаются различия в природных условиях, но кривизна поверхности зависит не только от высоты. Поэтому «высокая» равнина может оставаться пологой.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высота над уровнем моря и крутизна рельефа не всегда совпадают. Равнинность может сохраняться даже на больших высотах.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3630" y="1424304"/>
            <a:ext cx="443700" cy="39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73920" y="1410754"/>
            <a:ext cx="421500" cy="42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30311" y="1410754"/>
            <a:ext cx="316125" cy="42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81230" y="1410754"/>
            <a:ext cx="421500" cy="42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4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равнины важны для человека
</a:t>
            </a:r>
            <a:endParaRPr lang="en-US" sz="2740" dirty="0"/>
          </a:p>
        </p:txBody>
      </p:sp>
      <p:sp>
        <p:nvSpPr>
          <p:cNvPr id="13" name="Text 1"/>
          <p:cNvSpPr txBox="1"/>
          <p:nvPr/>
        </p:nvSpPr>
        <p:spPr>
          <a:xfrm>
            <a:off x="58362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2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 дороги
</a:t>
            </a:r>
            <a:pPr algn="l" indent="0" marL="0">
              <a:lnSpc>
                <a:spcPct val="90000"/>
              </a:lnSpc>
              <a:buNone/>
            </a:pPr>
            <a:r>
              <a:rPr lang="en-US" sz="47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3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равнинах проще прокладывать дороги, железные дороги и линии связи: поверхность ровнее, меньше препятствий и обходов. Это ускоряет строительство и облегчает поддержание инфраструктуры.
</a:t>
            </a:r>
            <a:endParaRPr lang="en-US" sz="1424" dirty="0"/>
          </a:p>
        </p:txBody>
      </p:sp>
      <p:sp>
        <p:nvSpPr>
          <p:cNvPr id="14" name="Text 2"/>
          <p:cNvSpPr txBox="1"/>
          <p:nvPr/>
        </p:nvSpPr>
        <p:spPr>
          <a:xfrm>
            <a:off x="266281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Удобное земледелие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Ровные поля подходят для механизации: техника быстрее работает на гладкой поверхности. На равнинах легче создавать большие агроучастки и планировать посевы с учетом влаги и почв.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4766518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на равнинах развиваются активнее, потому что строительство требует меньше затрат, чем в горной местности. Это помогает быстрее расширять жилые районы и промышленность.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687012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1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регионов
</a:t>
            </a:r>
            <a:pPr algn="l" indent="0" marL="0">
              <a:lnSpc>
                <a:spcPct val="90000"/>
              </a:lnSpc>
              <a:buNone/>
            </a:pPr>
            <a:r>
              <a:rPr lang="en-US" sz="47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3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Равнинный рельеф поддерживает надежное сообщение между районами: легче организовать маршруты и транспортные коридоры. Поэтому многие густонаселенные территории складывались именно здесь.
</a:t>
            </a:r>
            <a:endParaRPr lang="en-US" sz="1412" dirty="0"/>
          </a:p>
        </p:txBody>
      </p:sp>
      <p:sp>
        <p:nvSpPr>
          <p:cNvPr id="17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природные процессы угрожают равнинным территориям
</a:t>
            </a:r>
            <a:pPr algn="l" indent="0" marL="0">
              <a:lnSpc>
                <a:spcPct val="90000"/>
              </a:lnSpc>
              <a:buNone/>
            </a:pPr>
            <a:r>
              <a:rPr lang="en-US" sz="22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дожди и быстрое таяние снега, засуха, сухой ветер и смыв почв — основные цепочки рисков на равнинах.
</a:t>
            </a:r>
            <a:endParaRPr lang="en-US" sz="2245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равнинах особенно важны меры защиты: севооборот, посадка лесополос для уменьшения ветровой эрозии, бережное орошение и сохранение лугов и болот. Эти приемы поддерживают плодородие почв.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равнин связаны с распашкой степей, появлением оврагов, загрязнением рек и сокращением естественных мест обитания. Сохранение природных участков помогает поддерживать разнообразие растений и животных.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почв и природы равнин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513298"/>
            <a:ext cx="4724400" cy="22510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равнинах меньше перепадов высот и уклонов, поэтому здесь легче жить и развивать хозяйство. В горах природные условия разнообразнее, а транспорт и строительство требуют больше решений.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физической географии (школьный курс)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равнины и горы по ключевым признакам. Различия в высоте и уклонах отражаются на скорости течения рек, условиях земледелия и удобстве строительства.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5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и горы: чем они отличаются
</a:t>
            </a:r>
            <a:endParaRPr lang="en-US" sz="2756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равнины суши так важны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— одни из самых важных форм рельефа Земли: их создают накопление осадков, разрушение гор и медленные движения земной коры. Они поддерживают жизнь людей, транспорт и земледелие, а их изучение объясняет природные опасности и особенности климата.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2026-05-11T16:45:54Z</dcterms:created>
  <dcterms:modified xsi:type="dcterms:W3CDTF">2026-05-11T16:45:54Z</dcterms:modified>
</cp:coreProperties>
</file>