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эволюционных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философских догадок к научной теории о происхождении видов.
</a:t>
            </a:r>
            <a:endParaRPr lang="en-US" sz="37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важна для биологии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почему живые организмы так разнообразны и как накапливаются научные знания. По мере появления новых методов исследования биология уточняла свои ответы о происхождении и изменчивости видов, проверяя прежние гипотезы фактами из разных областей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 представлений о живой природе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рассматривал живой мир как упорядоченную систему и описывал «лестницу существ», однако не предполагал происхождение одних видов от других и не создавал эволюционного объяснения 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догадки об изменчивости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Эмпедокл и некоторые другие мыслители допускали, что живые формы могут возникать из случайных сочетаний признаков. Эти идеи были наивными, но показывали стремление объяснить происхождение организмов естественным образом.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собирали сведения о растениях и животных, сравнивали их строение и образ жизни. Однако наблюдения еще не складывались в целостное учение о постепенном изменении видов.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античные взгляды не были эволюционной теорией, они заложили традицию рационального обсуждения живой природы. Именно с них начался долгий путь к научному объяснению разнообразия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натуралистические описания природы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господствовало представление о божественном творении и неизменности видов. Природа рассматривалась прежде всего как отражение установленного свыше порядка, а не как система, меняющаяся во времени.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развивались описания растений, животных и минералов, связанные с медициной и хозяйством. Такие сведения накапливались в арабской, китайской и европейской традициях и имели прикладное значение.
</a:t>
            </a:r>
            <a:endParaRPr lang="en-US" sz="119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новому этапу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Натуралистические наблюдения постепенно расширяли круг фактов, доступных исследователю. Позднее именно они стали опорой для более строгой классификации и для будущих эволюционных построений.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переписчики создавали рукописи с изображениями лекарственных растений, животных и их свойств. Эти материалы помогали точнее узнавать природу, даже если еще не объясняли ее историческое развитие.
</a:t>
            </a:r>
            <a:endParaRPr lang="en-US" sz="12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предложил стройную систему соподчинённых категорий, где каждый организм занимает определённое место. Такая классификация позволила упорядочить огромное разнообразие живых существ и облегчила их сравнение.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ввёл бинарную номенклатуру, при которой каждый вид получает два латинских слова: родовое и видовое. Этот принцип сделал научные названия точными, едиными и удобными для международного общения.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Линнея не объясняла, как возникают виды, но ясно показывала их сходство и различия. Чем ближе организмы по строению, тем теснее они оказывались в классификации.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упорядоченность линнеевской системы помогла учёным заметить, что природа не случайна. Позднее эти наблюдения стали одним из аргументов в пользу исторического развития живого мира.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система классификации организмов
</a:t>
            </a:r>
            <a:endParaRPr lang="en-US" sz="2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добавлял новый уровень объяснения: от описания сходства организмов к пониманию наследственности, изменчивости и механизмов эволюции.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биологии и эволюционного учения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эволюционных идей
</a:t>
            </a:r>
            <a:endParaRPr lang="en-US" sz="279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последовательное усложнение научной базы: от систематики к генетике и молекулярным данным.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Ламарк: первая теория эволюции
</a:t>
            </a:r>
            <a:endParaRPr lang="en-US" sz="2879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целостная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1809 году Ламарк предложил первую последовательную теорию изменения видов. Он попытался объяснить, как живые организмы могут постепенно усложняться под влиянием условий существования.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Ламарку, часто используемые органы развиваются, а неупражняемые — ослабевают и уменьшаются. Таким образом, образ жизни, по его мнению, прямо изменяет строение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признаки, приобретённые в течение жизни, могут передаваться потомству. Эта идея была важной для его теории, хотя позднее она не получила подтверждения.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ошибки, учение Ламарка стало важным шагом: оно впервые представило виды как изменяющиеся во времени. Это подготовило почву для более строгих объяснений эволюции.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1858 году Дарвин и Уоллес независимо пришли к идее естественного отбора. Это показало, что научное объяснение эволюции созрело благодаря накоплению большого числа наблюдений.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1859 году Дарвин опубликовал труд «Происхождение видов», где подробно обосновал роль наследственной изменчивости и борьбы за существование. Книга стала переломной для биологии.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наиболее приспособленных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Дарвину, особи с полезными наследственными признаками чаще выживают и оставляют потомство. Так постепенно накапливаются приспособления, а со временем возникают новые виды.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объяснение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связала разнообразие организмов с действием отбора, а не с заранее заданной неизменностью. Она дала биологии механизм исторического изменения живого мира.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и Альфред Уоллес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79929" y="1762825"/>
            <a:ext cx="3074741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Ламарка и Дарвина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в объяснении происхождения приспособлений и передачи признаков.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эволюцию через наследственную изменчивость и отбор; позднее это подтвердили генетика и другие разделы биологии.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эволюционных учений; 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в XIX веке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строения организмов выявило гомологичные органы: они имеют общее происхождение, но могут выполнять разные функции. Это указывало на родство видов и изменение их строения.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зародышевого развития показало сходство ранних стадий у разных групп животных. Такие совпадения трудно объяснить случайностью и они поддержали идею общего происхождения.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позволили увидеть последовательность форм в земной истории. Переходы между древними и более поздними организмами стали важным аргументом в пользу постепенной эволюции.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на островах и материках выявило закономерности, связанные с изоляцией и историей территорий. Эти наблюдения показали, что география живого мира тоже имеет эволюционное объяснение.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сложилась современная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научных шагов: от наблюдений за изменчивостью организмов до синтетической теории эволюции и молекулярных методов XX–XXI веков.
</a:t>
            </a:r>
            <a:endParaRPr lang="en-US" sz="2872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 законы наследственности
</a:t>
            </a:r>
            <a:endParaRPr lang="en-US" sz="2968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с горохом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проводил скрещивания разных сортов гороха и тщательно подсчитывал соотношения признаков у потомства. Такой количественный подход позволил ему увидеть закономерности, незаметные при обычном наблюдении.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показал, что признаки не «смешиваются» полностью, а передаются как отдельные наследственные факторы. Это объяснение стало важнейшим шагом к пониманию устойчивой наследственной изменчивости.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1900 году результаты Менделя были заново замечены другими исследователями и получили широкое признание. С этого момента генетика начала активно сближаться с эволюционной биологией.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популяция как основа эволюции
</a:t>
            </a:r>
            <a:endParaRPr lang="en-US" sz="3035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С. Четвериков, Ф. Добжанский, Э. Майр, Дж. Хаксли и Дж. Симпсон связали генетику с эволюцией и заложили основы современного объяснения микро- и макроэволюционных процессов.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стало ясно, что эволюционные изменения происходят не у отдельной особи, а в популяции. Именно в ней изменяется частота наследственных вариантов из поколения в поколение.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а рекомбинация перемешивает уже существующие наследственные признаки. Вместе эти процессы формируют материал, на котором затем действует естественный отбор.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эволюция не сводится к одному механизму: одни факторы создают наследственное разнообразие, другие меняют его частоты в популяциях.
</a:t>
            </a:r>
            <a:endParaRPr lang="en-US" sz="98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основным факторам эволюции; значения условные, 2026.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в современной биологии
</a:t>
            </a:r>
            <a:endParaRPr lang="en-US" sz="296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имеют и случайные, и направленные процессы: без изменчивости эволюция невозможна, а без отбора и изоляции изменения не закрепляются.
</a:t>
            </a:r>
            <a:endParaRPr lang="en-US" sz="10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как доказательство родства организмов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 белков позволяет сопоставлять организмы намного точнее, чем только по внешним признакам. Чем больше сходство последовательностей, тем ближе предполагаемое эволюционное родство.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молекулярные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генетический код, сходство рибосомных РНК и консервативных белков, например цитохрома c, указывают на общее происхождение живых организмов и долгую историю их расхождения.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 в генах и белках используется для приблизительной оценки времени, прошедшего после разделения эволюционных линий. Такой подход дополняет данные ископаемых находок.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реконструкций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помогают уточнять филогенетические деревья, особенно там, где внешнее сходство обманчиво или ископаемые остатки редки. Поэтому они стали важной частью современной эволюционной биологии.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эволюционной науки
</a:t>
            </a:r>
            <a:endParaRPr lang="en-US" sz="3148" dirty="0"/>
          </a:p>
        </p:txBody>
      </p:sp>
      <p:sp>
        <p:nvSpPr>
          <p:cNvPr id="12" name="Text 2"/>
          <p:cNvSpPr txBox="1"/>
          <p:nvPr/>
        </p:nvSpPr>
        <p:spPr>
          <a:xfrm>
            <a:off x="48957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передачу генов между неродственными организмами, особенно у бактерий. Этот процесс показывает, что эволюция иногда идёт не только через наследование от предков, но и через обмен генетическим материалом.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48957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организмы развиваются во взаимной связи: растения и опылители, паразиты и хозяева, хищники и жертвы. Изменения у одной стороны создают ответные изменения у другой, усиливая взаимную адаптацию.
</a:t>
            </a:r>
            <a:endParaRPr lang="en-US" sz="987" dirty="0"/>
          </a:p>
        </p:txBody>
      </p:sp>
      <p:sp>
        <p:nvSpPr>
          <p:cNvPr id="14" name="Text 4"/>
          <p:cNvSpPr txBox="1"/>
          <p:nvPr/>
        </p:nvSpPr>
        <p:spPr>
          <a:xfrm>
            <a:off x="4895750" y="37887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генетики и антропологии уточняют происхождение человека, его расселение и связь с другими гомининами. Такие исследования опираются на археологические находки и анализ древней ДНК.
</a:t>
            </a:r>
            <a:endParaRPr lang="en-US" sz="987" dirty="0"/>
          </a:p>
        </p:txBody>
      </p:sp>
      <p:sp>
        <p:nvSpPr>
          <p:cNvPr id="15" name="Text 5"/>
          <p:cNvSpPr txBox="1"/>
          <p:nvPr/>
        </p:nvSpPr>
        <p:spPr>
          <a:xfrm>
            <a:off x="71056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лекарствам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бактерий и вирусов особенно важна для медицины. Наблюдение за появлением устойчивых вариантов помогает понимать, как меняются популяции в реальном времени и почему лечение требует осторожности.
</a:t>
            </a:r>
            <a:endParaRPr lang="en-US" sz="892" dirty="0"/>
          </a:p>
        </p:txBody>
      </p:sp>
      <p:sp>
        <p:nvSpPr>
          <p:cNvPr id="16" name="Text 6"/>
          <p:cNvSpPr txBox="1"/>
          <p:nvPr/>
        </p:nvSpPr>
        <p:spPr>
          <a:xfrm>
            <a:off x="71056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полных геномов делает филогенетические реконструкции точнее и позволяет проверять прежние представления о родстве. Это показывает, что эволюционные изменения можно изучать не только в прошлом, но и сейчас.
</a:t>
            </a:r>
            <a:endParaRPr lang="en-US" sz="9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дисциплины дополняют друг друга: одни показывают историю форм, другие — общность строения и наследования, а молекулярные данные подтверждают родство на уровне генов.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разделам биологии; оценки вклада условные, 2026.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из разных разделов биологии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убедительной эволюционную картину делает согласованность независимых свидетельств, а не какой-либо один вид данных.
</a:t>
            </a:r>
            <a:endParaRPr lang="en-US" sz="1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естественный отбор действует при устойчивости бактерий к антибиотикам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отбор устойчивых вариантов в бактериальной популяции при воздействии антибиотика.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эволюционных идей для науки и жизни человека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понимать, почему микробы становятся устойчивыми к лекарствам, как меняются возбудители заболеваний и какие стратегии лечения снижают риск распространения резистентных форм.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помогает сохранять биоразнообразие, учитывать генетическое разнообразие популяций и прогнозировать, как виды будут реагировать на изменение среды и фрагментацию ареалов.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растений и животных знание наследственности и отбора позволяет целенаправленно создавать более урожайные, устойчивые и продуктивные формы, не теряя полезных качеств.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эволюционных идей показывает, что научные объяснения меняются по мере накопления фактов. Это учит проверять гипотезы, сравнивать данные и пересматривать выводы при появлении новых доказательств.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гипотез к целостной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выросла из философских предположений в строгую науку, где данные генетики, палеонтологии и молекулярной биологии объединяются в единое объяснение истории живого мира.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2026-06-01T19:14:52Z</dcterms:created>
  <dcterms:modified xsi:type="dcterms:W3CDTF">2026-06-01T19:14:52Z</dcterms:modified>
</cp:coreProperties>
</file>