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среды обитания и факторов среды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— условия жизни организмов и её ключевые типы.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среды обитания и её историческое изучение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объединяет физические и биологические условия существования организмов. Её изучали ещё в древности, а основоположниками экологии стали Дарвин, Вернадский и Докучаев, которые раскрыли основные принципы взаимодействий в природе.
</a:t>
            </a:r>
            <a:endParaRPr lang="en-US" sz="936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113250"/>
            <a:ext cx="4768800" cy="8475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027281"/>
            <a:ext cx="4768800" cy="8475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941312"/>
            <a:ext cx="4768800" cy="847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25" y="3855337"/>
            <a:ext cx="4768800" cy="8475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типа среды обитания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112990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территория, населенная растениями, животными и грибами, где условия колеблются по температуре и влажности. Здесь свет и воздух играют важную роль для жизни организмов.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037380"/>
            <a:ext cx="3040500" cy="8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где жизнь развивается в толще воды с особенностями распределения света и кислорода. Преобладают рыбы, водоросли и морские млекопитающие.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2941052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мир, насыщенный микроорганизмами и мелкими животными. Почва обеспечивает питание и защиту корням растений и обитателям.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79975" y="3855077"/>
            <a:ext cx="3040500" cy="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пространства живых организмов, где обитают паразиты, симбионты и микроорганизмы, обеспеченные постоянными условиями.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здесь меняются в течение суток и сезонов, вызывая приспособления организмов к переменам климата.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включают разнообразные растения — берёзы, сосны и одуванчики, формируя зеленый покров земли.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такие как бабочки, муравьи и жуки, играют важную роль в экосистеме, участвуя в опыляющих процессах и разложении.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например воробьи и синицы, приспособились к жизни на суше с помощью оперения и специфического поведения.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639"/>
            <a:ext cx="2109900" cy="1660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70" y="3005639"/>
            <a:ext cx="2109900" cy="1660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339" y="3005639"/>
            <a:ext cx="2109900" cy="1660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022" y="3005639"/>
            <a:ext cx="2109900" cy="16607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— жители водной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и щука обладают плавниками и жабрами, позволяющими им эффективно перемещаться и дышать под водой, адаптируясь к различным глубинам и течениям воды.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404667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— основные производители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и хлорелла используют солнечный свет для фотосинтеза и служат пищей для многих водных жителей, способствуя поддержанию экосистем.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629333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Моллюски: улитки и мидии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обитатели водных сред имеют раковины для защиты и играют роль фильтраторов воды, улучшая её качество и обеспечивая пищевые цепи.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854016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Китообразные — крупные морские млекопитающие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дельфины приспособлены к жизни в воде, обладают развитым дыхательным и акустическим аппаратом для перемещения и общения.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среда: особенности и обитатели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Почвенная среда: невидимый мир под ногами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минеральных частиц, воды, воздуха и органики, создавая подходящие условия для множества живых существ.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микроорганизмов, дождевых червей и мелких животных обитают в почве, влияя на её структуру и плодородие.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света и повышенная влажность создают уникальные условия, отличающие почву от наземной поверхности.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используют почву для закрепления и получения воды с необходимыми минеральными веществами.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среда: жизнь внутри других организмов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кишечнике коровы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бактерий помогают переваривать растительную пищу, обеспечивая энергию для животного и создавая взаимовыгодное сотрудничество.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черви у собак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обитают внутри хозяина, питаясь его ресурсами, что нередко приводит к заболеваниям и снижению здоровья животного.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грибки на коже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грибков существуют как нормальная микрофлора кожи, но при нарушениях баланса могут вызвать дерматологические заболевания.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среды: определение и классификация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включают неживые элементы, такие как температура, свет и влажность, формирующие базовые условия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— это взаимодействия между живыми организмами, включая конкуренцию, хищничество и симбиоз.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— влияние человека на природу через деятельность: загрязнение, урбанизацию и изменение ландшафтов.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Абиотические, биотические и антропогенные факторы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факторов среды с примерами из природы и антропогенной деятельности.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усиливают влияние на природу, меняя традиционные экосистемы.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и современные научные публикации.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освещённость напрямую влияют на жизнеспособность растений и животных в тех или иных условиях.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 и воздуха определяет возможности роста растений и активность организмов, обитающих на поверхности.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Атмосферное давление и скорость ветра влияют на климатические условия и распространяют семена или насекомых.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почвы и воды ограничивает существование видов, требующих специфических веществ для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среды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определяют взаимодействия между живыми организмами: конкуренция за ресурсы ограничивает рост и развитие видов в одной среде.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паразитизм регулируют численность популяций, влияя на пищевые цепи и поддерживая экологическое равновесие.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обеспечивает взаимную выгоду, например, пчёлы опыляют растения, получая пищу, а растения — размножение.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факторы: влияние человека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существенно изменяет природу: загрязнение воздуха и воды ухудшает условия жизни для многих организмов.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лесов и урбанизация уничтожают естественную среду, сокращая место обитания диких видов и нарушая экосистемы.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и сельское хозяйство трансформируют природные сообщества, иногда приводя к исчезновению редких видов.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факторов среды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быстро усиливают воздействие на среды в последние десятилетия, особенно в урбанизированных регионах.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остаются ключевыми, но влияние человека становится одним из главных вызовов для экосистем.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2022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639"/>
            <a:ext cx="2109900" cy="1660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670" y="3005639"/>
            <a:ext cx="2109900" cy="16607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339" y="3005639"/>
            <a:ext cx="2109900" cy="1660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4022" y="3005639"/>
            <a:ext cx="2109900" cy="16607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и пустыня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способны обходиться без воды длительное время благодаря запасам жира в горбах и экономии влаги с помощью концентрированной мочи.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404667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дышат под водой с помощью жабр, которые извлекают кислород из воды и позволяют им жить в различных водных сообществах.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629333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 подземный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Крот использует мощные, широкие лапы для рытья тоннелей в почве, где находит пищу и избегает хищников.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854016" y="1204425"/>
            <a:ext cx="21099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размер блох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размер блох облегчает их перемещение по шерсти хозяина, обеспечивая эффективное питание и размножение внутри организмов.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различным средам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факторов среды в экологии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проводят полевые исследования, наблюдая за растениями и животными в природных условиях для выявления влияния факторов среды.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позволяют контролировать отдельные переменные и изучать реакцию организмов, например, влияние температуры на рост растений.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региональных данных помогает выявить адаптации и особенности живых систем в разных климатических зонах.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воздействия факторов среды на организмы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основные концепции физиологии и поведения организмов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факторов на разнообразие видов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Верблюды приспособились к жизни в жарких пустынях, сохраняя влагу и перенося высокие температуры, что обеспечило их выживание в суровой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тропических джунглей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характеризуются огромным разнообразием насекомых, птиц и растений благодаря стабильному климату и богатым ресурсам.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антропогенных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снижает число биоразнообразных видов, приводя к доминированию вредоносных организмов и нарушению экологического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кризисы и последствия изменений среды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водоёмов вызывает массовую гибель водных организмов, нарушая пищевые цепи и экосистемные функции.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место обитания животных и птиц, снижая численность и разнообразие видов в экосистемах.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чужеродных видов ведёт к вытеснению коренных обитателей и уменьшению общей биологической устойчивости.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стабильности экосистем может привести к необратимым изменениям, вплоть до исчезновения природных сообществ.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окружающей среды: значение для будущего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экологическое просвещение способствуют сохранению природных ресурсов и защите редких видов животных и растений.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каждого человека, а также международное сотрудничество важны для предотвращения экологических бедствий в 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взгляд в будущее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среды обитания и факторов, её формирующих, важно для сохранения природы. Наука помогает находить пути минимизации воздействия человека на окружающую среду, обеспечивая устойчивость жизни.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2026-05-08T08:11:43Z</dcterms:created>
  <dcterms:modified xsi:type="dcterms:W3CDTF">2026-05-08T08:11:43Z</dcterms:modified>
</cp:coreProperties>
</file>