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Заболоцкий: поэт XX века, соединивший эксперимент и классическую традицию
</a:t>
            </a:r>
            <a:endParaRPr lang="en-US" sz="1824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прошедший путь от авангарда к философской лирике.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перемен и поэтических поисков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сформировался в эпоху революций, репрессий и послевоенного восстановления. Литература 1920-х искала новые формы, а ОБЭРИУ научил поэта смелому эксперименту, гротеску и вниманию к неожиданному смыслу слова.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49134"/>
            <a:ext cx="273600" cy="24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раннее формирование личности поэта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Казань, Кукарка, Урал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Родившись в Казани и проведя детство в Кукарке и на Урале, Заболоцкий рано увидел разнообразие русской жизни. Это укрепило его наблюдательность и интерес к конкретной детали.
</a:t>
            </a:r>
            <a:endParaRPr lang="en-US" sz="875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труд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земле, крестьянскому труду и природным циклам с ранних лет сформировала у него уважение к материальному миру. Позднее это станет одной из главных основ его поэзии.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Отец-агроном и мать-учительница создали в семье атмосферу дисциплины, образования и ответственности. Благодаря этому у будущего поэта рано сложилось устойчивое нравственное чувство.
</a:t>
            </a:r>
            <a:endParaRPr lang="en-US" sz="8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менялись его жизнь и поэтика.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Заболоцкого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поэта развивается неравномерно: ранний эксперимент, затем трагический разрыв и позднее возвращение к ясной, философской форме.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 литературная хронология Николая Заболоцкого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ОБЭРИУ как школа художественной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круге ОБЭРИУ Заболоцкий осваивал абсурд, парадокс и смещение привычных смыслов. Эта среда поддерживала его интерес к необычной композиции и смелым образным решениям.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ОБЭРИУ и ранний поэтический эксперимент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энергия ранних стихов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лирике он соединял бытовую конкретность с гротеском и резкой иронией. Обыденная жизнь у него становилась сценой смысловых столкновений и неожиданных наблюдений.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Заболоцкий пишет с большей сдержанностью и точностью, чем ранний новатор.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тем в поэзии Заболоцкого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пути усиливаются гуманистические и созерцательные мотивы, а форма становится строже и яснее.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поэтической эволюции Заболоцкого по его основным книгам и стихам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«Столбцы» и особенности поэтики 1920-х годов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«Столбцы» сделали Заболоцкого заметным поэтом-новатором. В книге ощущается энергия нэповской повседневности: шумной, смешной, материально плотной и внутренне беспокойной.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охотно сближает высокое и низкое, резкое и комическое, книжное и разговорное. Такой прием усиливает сатирический эффект и разрушает привычные литературные ожидания.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текстах особенно заметны необычный синтаксис, зооморфные образы и смысловые сдвиги. Благодаря этому мир у Заболоцкого предстает одновременно гротескным и очень конкретным.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1938 года и лагерный опыт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стал для Заболоцкого не только личной трагедией, но и рубежом, после которого изменились тональность и внутренняя собранность его стихов.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Следствие, лагеря и ссылка обострили в его поэзии тему человеческого достоинства. На первом плане оказались выдержка, нравственная стойкость и память о пережитом.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зрелых стихах опыт насилия не исчезает, а преобразуется в размышление о цене свободы. Лирический герой у Заболоцкого сохраняет внутренний стержень даже в предельных обстоятельствах.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вынужденного перерыва поэт оказался отрезан от обычной литературной работы. Однако именно это испытание подготовило более строгую и глубокую интонацию поздних произведений.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жизненные испытания изменили поэзию Заболоцкого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 переход от травмы к зрелой философской лирике.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литературе и значение переводов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Заболоцкий много работал над переводами, особенно грузинской поэзии. Эта деятельность поддержала его связь с литературой и помогла сохранить профессиональную форму в трудный период.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Переводческая практика развила его слух к ритму, точность слова и чувство композиции. Именно поэтому поздние стихи звучат сдержаннее, яснее и вместе с тем глубже по смыслу.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зрелой лирике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у Заболоцкого становится образом живой силы, роста и памяти. Оно не просто описывает пейзаж, а помогает увидеть внутреннюю устойчивость мира и человека, связанного с ним невидимыми узами.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небо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облака и небо передают изменчивость бытия. Через их движение поэт показывает, что жизнь не неподвижна, а требует внимательного, почти нравственного вслушивания в ее ритм и перемены.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животные в поздних стихах напоминают о единстве всего живого. Заболоцкий избегает декоративности: каждый образ несет мысль о соразмерности, уязвимости и достоинстве земной жизни.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закон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 поэта связана с трудом, порядком и ответственностью. Природа становится не фоном, а мерой человеческого поведения, поэтому красота в его лирике всегда соединена с нравственным смыслом.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строится вокруг размышления о ценности жизни и внутренней ответственности человека.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позднего творчества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природы и нравственного выбора показывает, что философия Заболоцкого опирается на живое наблюдение и этическую сосредоточенность.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 поздним стихотворениям Н. А. Заболоцкого (1950-е годы)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поздних стихотворения: путь к гуманистическому взгляду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 — «Я не ищу гармонии в природе»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поэт отказывается от идеализации мира и принимает его сложность. Природа предстает как пространство не только красоты, но и противоречий, требующих зрелого взгляда.
</a:t>
            </a:r>
            <a:endParaRPr lang="en-US" sz="894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1955 — «Некрасивая девочка»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показывает, что внешняя неприметность не отменяет духовной ценности человека. Стихотворение утверждает идею скрытой красоты, которая раскрывается через нравственное восприятие.
</a:t>
            </a:r>
            <a:endParaRPr lang="en-US" sz="894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текста сближаются в главном: поэт учит видеть сущность, а не внешнюю эффектность. В центре внимания оказывается достоинство личности, не зависящее от поверхностного впечатления.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 менялись темы и художественные задачи Заболоцкого на разных этапах творчества.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художественное значение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эксперимент, срединный поворот к серьезности и поздняя философская ясность образуют цельную творческую эволюцию поэта.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Н. А. Заболоцкого, указанные в школьном литературном каноне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 в поэзии Заболоцкого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 Заболоцкого всегда показан сложным и незавершенным. Поэт не скрывает уязвимость, сомнение и противоречивость, но именно в них видит возможность духовного роста и нравственного самоопределения.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приобретают совесть, память и сострадание. Герой его лирики оценивается не по внешнему успеху, а по способности трудиться, переживать за другого и сохранять внутреннюю честность.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делает поэзию Заболоцкого близкой старшекласснику: она требует вдумчивого чтения, учит замечать скрытую красоту и понимать, что человеческое достоинство не зависит от внешней яркости.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поэтическая мысль Заболоцкого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зрелого стихотворения: от точного наблюдения к философскому и нравственному выводу.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стиль: от гротеска к классической ясности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Заболоцкий опирается на гротеск, резкие метафоры и комическое столкновение разнородных слов. Его поэзия намеренно нарушает привычное ожидание и заставляет читателя заново смотреть на обыденность.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письмо становится строже и прозрачнее. Композиция выверена, интонация спокойна, а мысль движется к философскому обобщению, сохраняя точность образа и внутреннюю дисциплину формы.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временной шкале особенно заметен разрыв между ранним признанием и поздним возвращением к активной работе.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творчества и признания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подчеркивают, что подлинное творческое возрождение и широкое признание пришли к Заболоцкому после тяжелейшего жизненного перелома.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биографии и творчества Н. А. Заболоцкого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Заболоцкого в русской литературе XX века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соединил авангардный эксперимент 1920-х годов с классической ясностью поздней лирики. Благодаря этому его творчество показывает редкую способность литературы меняться, не теряя внутренней цельности.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ввел в поэзию XX века тему нравственной ответственности как художественный принцип. Для него важны не декларации, а точное изображение человеческого достоинства в повседневной жизни.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о природе, труде и памяти расширили представление о философской лирике. Они доказывают, что размышление о мире может быть конкретным, образным и эмоционально убедительным.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русской словесности он занимает особое место как поэт, прошедший путь от сатиры и гротеска к зрелому гуманизму. Такой путь делает его наследие особенно значимым для XX века.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Заболоцкий: поэт, который учит видеть глубже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важен сегодня, потому что его поэзия соединяет художественное новаторство, историческую память и нравственную ясность. Она учит замечать скрытую красоту, ценить достоинство человека и читать мир вдумчиво.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2026-05-20T02:43:21Z</dcterms:created>
  <dcterms:modified xsi:type="dcterms:W3CDTF">2026-05-20T02:43:21Z</dcterms:modified>
</cp:coreProperties>
</file>