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карта: чтение и построение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 помогают понять местность, даже если вы далеко от неё.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планом и картой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 по-разному показывают территорию, но в обоих случаях учат читать пространство точно и без лишних догадок.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план и карта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план помогает быстро найти кабинет, спортивную площадку или выход из здания, а карта — понять расположение города, района или страны.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прогулки схема парка или города подсказывает, где свернуть, сколько осталось идти и какой ориентир искать дальше.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музее, торговом центре или на вокзале план здания экономит время: он показывает входы, переходы, лестницы и нужные помещения.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общественных местах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использует те же принципы, что и карта: направление, расстояние и маршрут до цели, только в цифровом виде.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навигаторе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376909"/>
            <a:ext cx="4776300" cy="976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карта: главное отличие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план и карту по двум главным признакам: размеру территории и степени детализации.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для точного рассмотрения небольшого участка, а карта — для общего представления о большой территории.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географии, тема «План и карта»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как читать расстояние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изображение уменьшает реальную местность. Чем больше уменьшение, тем больше территории помещается на листе, но деталей становится меньше.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масштаб записывают как 1:1000, а линейный изображают полосой с делениями. Оба способа помогают быстро перевести длину на плане в расстояние на местности.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1 сантиметр на плане соответствует 10 метрам на местности, можно сразу оценить путь, не выполняя сложные вычисления и не теряя точность.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местности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 — основа ориентации. Если знать, где север, юг, запад и восток, легче понять положение объекта и объяснить маршрут другому человеку.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большинстве планов и карт север расположен сверху. Это удобно: лист можно быстро сопоставить с реальной местностью и избежать путаницы при чтении.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на листе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определить стороны света, даже если вокруг нет заметных ориентиров. Его стрелка показывает направление, которое можно использовать для проверки карты.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компас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 — это направление на объект, отсчитанное по кругу от выбранного направления. На базовом уровне он помогает точнее назвать путь и поворот.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азимут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31" y="1441475"/>
            <a:ext cx="205538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031" y="2403159"/>
            <a:ext cx="205538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31" y="3364867"/>
            <a:ext cx="205538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31" y="4326575"/>
            <a:ext cx="205538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знаки: язык карты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обычно обозначает воду: реки, озёра, ручьи и каналы. По нему легко быстро найти водные объекты на карте.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связан с растительностью: лесом, парком, лугом или садом. Он помогает сразу увидеть природные участки и границы зелёных зон.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Постройки и 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знаки показывают здания, дороги, мосты, подписи и другие линии, созданные человеком. Это один из самых частых цветов на схеме.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используют для изображения рельефа: холмов, склонов и высот. Он подсказывает, где поверхность поднимается или понижается.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 и плана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означает каждый знак на плане или карте. Без неё невозможно уверенно понять, где находится нужный объект.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знаков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легенде можно различить дорогу, водоём, лес, высоту и границу участка. Это особенно важно, когда символы похожи друг на друга.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аккуратная карта становится трудной для чтения, если не знать условные обозначения. Легенда убирает двусмысленность и помогает избежать ошибок.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выполнением задания всегда полезно сначала посмотреть легенду. Тогда поиск объекта идёт быстрее и не приходится гадать по внешнему виду карты.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чтения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высоты и рельеф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показывает неровности поверхности: возвышенности, понижения, склоны и долины. По нему можно понять, как меняется местность на карте.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рельеф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одинаковой высоты. Если их форма замкнута или вытянута, можно определить холм, впадину или склон.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горизонтали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горизонтали друг к другу, тем круче склон. Если линии расположены редко, подъём или спуск идёт положе и спокойнее.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крутизну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простой сетке поиск идёт по двум шагам: сначала одна линия, затем вторая. Так находят точное положение объекта без догадок.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помогают точно определить положение объекта на сетке.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координатная сетка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080168"/>
            <a:ext cx="8620800" cy="23453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карт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видов карт и их назначения.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карт разные задачи: одна помогает увидеть природу, другая — границы и территории, третья — конкретную тему.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по шагам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 на уроке географии.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ошибок мешают точно читать карту: достаточно пропустить один шаг, чтобы перепутать направление, расстояние или местоположение объекта.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ошибок чаще всего допускают начинающие при работе с планом и картой.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работы с картой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местности: от границ к деталям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плана небольшого участка.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лист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такой масштаб, чтобы весь участок поместился на листе и при этом остались заметны важные детали: дорожки, постройки и границы.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должен вмещать весь участок без потери ключевых объектов и направлений.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составления плана местности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маршрута по карте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строится по заметным объектам и условным знакам.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проверки помогают не ошибиться: масштаб даёт расстояние, стрелка севера — направление, а легенда подсказывает, какой знак означает нужный объект.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нужны, чтобы верно ответить на вопросы по карте участка.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картой участка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превращают чтение легенды в практику: нужно узнать знак моста, определить положение леса и сравнить два пути к реке.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потренировать поиск объектов и выбор кратчайшего маршрута.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Интерактивное задание по легенде карты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навигатором и смартфоном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показывает текущее положение, направление движения и расстояние до цели. По сути, он использует те же принципы, что и обычная карта, но делает это автоматически.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устройство быстро перестраивает маршрут, если человек свернул не туда или появилась преграда. Это удобно в городе, где нужно реагировать на изменения без задержки.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 реальном времени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чтение карты остаётся важным: оно помогает понять, почему маршрут выбран именно так и как ориентироваться без телефона, если связь недоступна.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всё равно нужны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становится понятной, когда знаешь правила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пять шагов — ориентация, легенда, масштаб, поиск объекта и проверка ответа, — план и карта станут понятным инструментом для ориентации, маршрута и точного описания местности.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2026-07-26T16:26:52Z</dcterms:created>
  <dcterms:modified xsi:type="dcterms:W3CDTF">2026-07-26T16:26:52Z</dcterms:modified>
</cp:coreProperties>
</file>