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image" Target="../media/image-19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бактерии вокруг нас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Невидимые соседи живут повсюду и важны каждый день.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бактерий: маленький, но очень важный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крошечные живые организмы, которые живут на Земле миллиарды лет. Одни помогают людям и природе, другие могут вредить. Поэтому учёные внимательно изучают их поведение и места обитания.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самый привычный дом для бактерий
</a:t>
            </a:r>
            <a:endParaRPr lang="en-US" sz="2223" dirty="0"/>
          </a:p>
        </p:txBody>
      </p:sp>
      <p:sp>
        <p:nvSpPr>
          <p:cNvPr id="11" name="Text 2"/>
          <p:cNvSpPr txBox="1"/>
          <p:nvPr/>
        </p:nvSpPr>
        <p:spPr>
          <a:xfrm>
            <a:off x="323725" y="1747050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Влажная земля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тёплой и влажной почве бактериям особенно удобно жить. Здесь есть воздух, вода и много частиц, которые подходят им для питания и размножения.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23725" y="2573683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растениям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разлагают опавшие листья, траву и другие остатки растений. После этой работы в почву возвращаются полезные вещества, которые снова используют новые растения.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23725" y="3400316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корнями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бактерий обычно находится у корней растений. Там больше влаги и пищи, чем в сухом песке или бедной земле, поэтому микробам легче развиваться.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23725" y="4226950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бактерий земля быстрее теряла бы полезные вещества. Эти маленькие помощники помогают почве оставаться живой и плодородной, а значит, поддерживают рост растений.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в воде: в реке, луже и аквариуме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37900" y="188692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микробы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живут в реках, озёрах, морях и даже в обычных лужах. Чем чище вода, тем обычно меньше в ней опасных микробов и посторонних загрязнений.
</a:t>
            </a:r>
            <a:endParaRPr lang="en-US" sz="1103" dirty="0"/>
          </a:p>
        </p:txBody>
      </p:sp>
      <p:sp>
        <p:nvSpPr>
          <p:cNvPr id="11" name="Text 3"/>
          <p:cNvSpPr txBox="1"/>
          <p:nvPr/>
        </p:nvSpPr>
        <p:spPr>
          <a:xfrm>
            <a:off x="3209263" y="188690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очистки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помогают очищать воду на специальных станциях. Они участвуют в переработке загрязнений и делают воду безопаснее для людей и природы.
</a:t>
            </a:r>
            <a:endParaRPr lang="en-US" sz="1103" dirty="0"/>
          </a:p>
        </p:txBody>
      </p:sp>
      <p:sp>
        <p:nvSpPr>
          <p:cNvPr id="12" name="Text 4"/>
          <p:cNvSpPr txBox="1"/>
          <p:nvPr/>
        </p:nvSpPr>
        <p:spPr>
          <a:xfrm>
            <a:off x="6080613" y="188690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грязной воды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вода загрязнена, в ней могут быстро размножаться вредные бактерии. Поэтому пить и использовать нужно только чистую воду, а неизвестные лужи лучше обходить стороной.
</a:t>
            </a:r>
            <a:endParaRPr lang="en-US" sz="110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701" y="2362487"/>
            <a:ext cx="20040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58476" y="2371621"/>
            <a:ext cx="204900" cy="1821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08751" y="2362487"/>
            <a:ext cx="20040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бактерии попадают в воздух и пыль
</a:t>
            </a:r>
            <a:endParaRPr lang="en-US" sz="1823" dirty="0"/>
          </a:p>
        </p:txBody>
      </p:sp>
      <p:sp>
        <p:nvSpPr>
          <p:cNvPr id="15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550577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капельками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кашле, чихании и разговоре в воздух поднимаются крошечные капли. Вместе с ними могут переноситься бактерии, поэтому важно прикрывать рот и нос.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498603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пыли и грязи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часто цепляются за пыль и мелкие частички. Если в комнате много пыли, у микробов появляется больше мест, где можно задержаться и ждать.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6446628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комната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Проветривание и влажная уборка помогают уменьшить количество пыли и микробов. Чистый воздух в комнате делает пространство приятнее и безопаснее для всех.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87840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коже человека живут полезные бактерии
</a:t>
            </a:r>
            <a:endParaRPr lang="en-US" sz="2223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Невидимые жильцы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коже человека живут миллионы бактерий. Большая часть из них не опасна, а некоторые даже помогают, занимая место и мешая вредным микробам поселиться.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417396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бактерий бывает на руках, лице, в складках кожи и под ногтями. Там чаще остаются влага и грязь, а значит, микробам легче задержаться.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54792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Мытьё рук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моем руки с мылом, смываем грязь и часть микробов. Это простой и очень полезный способ заботиться о себе перед едой и после улицы.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892183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кожа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 кожей помогает поддерживать её здоровье. Чистые руки и аккуратность снижают риск того, что вредные бактерии попадут в организм.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рту и на зубах бактерий особенно много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61000" y="1642521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и влажное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рту бактериям очень комфортно: там тепло, влажно и всегда есть что-то вкусное после еды. Поэтому они легко поселяются на языке, зубах и дёснах.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1000" y="2683472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Зубной налёт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чистить зубы после еды, бактерии используют остатки пищи. Постепенно на зубах появляется налёт, который может сделать зубы уязвимыми.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58450" y="3724422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Кариес и уход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налёт остаётся надолго, может начаться кариес. Поэтому зубная щётка, паста и регулярный уход помогают сохранить улыбку крепкой и здоровой.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полезные бактерии помогают в кишечнике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394025" y="1903425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помощников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рождения в кишечнике постепенно поселяются полезные бактерии. Они начинают жить рядом с человеком и становятся частью микробиоты.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12924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бактерии помогают переваривать пищу, поддерживают работу организма и мешают некоторым вредным микробам устроиться внутри тела.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86448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внутри тела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Микробиоту можно представить как маленькую дружную команду. Она трудится незаметно, но очень важно для здоровья и хорошего самочувствия.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539"/>
            <a:ext cx="5433300" cy="15334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3054139"/>
            <a:ext cx="5433300" cy="153342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бактерии живут на еде и продуктах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249800"/>
            <a:ext cx="3055800" cy="15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Йогурт, кефир и сыр: полезные микробы на кухне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продуктах бактерии работают вместе с людьми. Именно они помогают приготовить йогурт, кефир и сыр. Без этих маленьких помощников вкус и польза многих любимых продуктов были бы совсем другими.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79950" y="3052400"/>
            <a:ext cx="3055800" cy="15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еда портится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молоке, мясе, фруктах и готовых блюдах могут появляться вредные бактерии. Если продукт долго лежит в тепле, он быстрее становится опасным для здоровья. Поэтому холодильник, чистая посуда и закрытая упаковка очень важны.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на животных и растениях
</a:t>
            </a:r>
            <a:endParaRPr lang="en-US" sz="2223" dirty="0"/>
          </a:p>
        </p:txBody>
      </p:sp>
      <p:sp>
        <p:nvSpPr>
          <p:cNvPr id="11" name="Text 2"/>
          <p:cNvSpPr txBox="1"/>
          <p:nvPr/>
        </p:nvSpPr>
        <p:spPr>
          <a:xfrm>
            <a:off x="323725" y="1747050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шерсти и перьях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живут на шерсти, коже и перьях животных. Часть из них безвредна, а часть может вызывать болезни, если животному не помогают и не следят за чистотой.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23725" y="2573683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листьях и стеблях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растениях тоже есть бактерии. Некоторые живут на листьях и стеблях спокойно, а другие могут мешать росту и вызывать болезни у растений.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23725" y="3400316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корней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корней бактерий особенно много, потому что там есть влага и полезные вещества. Некоторые из них помогают растениям получать питание из почвы.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23725" y="4226950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живых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Животным и растениям нужна защита, как и людям. Уход, чистота и внимательное отношение помогают природе оставаться здоровой и сильной.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времени, по оценкам учёных, бактерии существуют на Земле. За это время они научились выживать в самых необычных условиях.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Encyclopaedia Britannica, статья о бактериях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4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3,5 млрд лет
</a:t>
            </a:r>
            <a:endParaRPr lang="en-US" sz="6441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живут на Земле и продолжают удивлять своей выносливостью.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бактерий больше всего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37900" y="188692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 и влажно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 и тепло помогают бактериям быстрее размножаться. Поэтому их особенно много в почве после дождя, в воде, на коже и рядом с остатками пищи.
</a:t>
            </a:r>
            <a:endParaRPr lang="en-US" sz="1103" dirty="0"/>
          </a:p>
        </p:txBody>
      </p:sp>
      <p:sp>
        <p:nvSpPr>
          <p:cNvPr id="11" name="Text 3"/>
          <p:cNvSpPr txBox="1"/>
          <p:nvPr/>
        </p:nvSpPr>
        <p:spPr>
          <a:xfrm>
            <a:off x="3209263" y="188690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чем питаться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остаются крошки, соки растений или частицы грязи, бактериям легче жить. Еда для них — как запас энергии, поэтому они быстро осваивают такие места.
</a:t>
            </a:r>
            <a:endParaRPr lang="en-US" sz="1103" dirty="0"/>
          </a:p>
        </p:txBody>
      </p:sp>
      <p:sp>
        <p:nvSpPr>
          <p:cNvPr id="12" name="Text 4"/>
          <p:cNvSpPr txBox="1"/>
          <p:nvPr/>
        </p:nvSpPr>
        <p:spPr>
          <a:xfrm>
            <a:off x="6080613" y="188690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 и чисто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сухих, холодных и хорошо убранных поверхностях бактериям труднее задержаться. Чем меньше пыли и влаги, тем меньше для них удобных укрытий.
</a:t>
            </a:r>
            <a:endParaRPr lang="en-US" sz="110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297" y="2547617"/>
            <a:ext cx="339300" cy="339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10759" y="2547629"/>
            <a:ext cx="339300" cy="339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86234" y="2547629"/>
            <a:ext cx="339300" cy="3393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полезные бактерии
</a:t>
            </a:r>
            <a:endParaRPr lang="en-US" sz="1823" dirty="0"/>
          </a:p>
        </p:txBody>
      </p:sp>
      <p:sp>
        <p:nvSpPr>
          <p:cNvPr id="15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729278" y="2589450"/>
            <a:ext cx="2184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растениям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почве полезные бактерии разлагают остатки листьев и травы. После такой работы в землю возвращаются вещества, которые нужны новым растениям для роста.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704740" y="2589473"/>
            <a:ext cx="2184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на кухне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участвуют в приготовлении йогурта, кефира, сыра и квашеных овощей. Без них любимые продукты не получились бы такими вкусными и знакомыми.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6680215" y="2589473"/>
            <a:ext cx="2184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Убирают природные остатки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лесах и садах бактерии превращают опавшие листья и другие остатки в полезные вещества. Так природа не захламляется, а круговорот веществ продолжается.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87840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бактерии могут вызывать болезни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Попадают через грязь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мыть руки, бактерии легко оказываются во рту вместе с едой или касаются лица. Поэтому обычное мытьё рук — очень важная защита каждый день.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17396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Живут в испорченной еде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тёплой и грязной пище бактерии быстро размножаются. Такая еда может стать опасной, поэтому продукты нужно хранить правильно и не есть сомнительные остатки.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54792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Передаются с каплями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кашляет или чихает, мелкие капли могут переносить бактерии. Вот почему важно прикрывать рот и нос, а также соблюдать аккуратность рядом с другими.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92183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Могут вызывать болезни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становятся причиной ангины, кариеса и пищевых отравлений. Чистота, свежие продукты и внимательное отношение к воде помогают снизить риск заболеть.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75" y="2896697"/>
            <a:ext cx="4259100" cy="1638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4900" y="2896697"/>
            <a:ext cx="4259100" cy="1638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учёные находят бактерии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00"/>
            <a:ext cx="37800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Невидимый мир под микроскопом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 смотрит в микроскоп и видит то, что глазом не заметить: крошечные клетки и их форму. Так можно понять, чем одни бактерии отличаются от других и как они выглядят.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04895" y="1668688"/>
            <a:ext cx="37800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в специальной чашке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изучить бактерии, их помещают на питательную среду в чашку. Через время появляются маленькие колонии, и учёные наблюдают, как быстро они растут и в каких условиях чувствуют себя лучше.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защищаются от вредных бактерий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61000" y="1629373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Мытьё рук с мылом помогает убрать грязь и часть микробов. Особенно важно делать это перед едой, после улицы и после контакта с животными.
</a:t>
            </a:r>
            <a:endParaRPr lang="en-US" sz="1048" dirty="0"/>
          </a:p>
        </p:txBody>
      </p:sp>
      <p:sp>
        <p:nvSpPr>
          <p:cNvPr id="12" name="Text 3"/>
          <p:cNvSpPr txBox="1"/>
          <p:nvPr/>
        </p:nvSpPr>
        <p:spPr>
          <a:xfrm>
            <a:off x="261000" y="2493996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Свежие продукты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 фрукты нужно мыть, а еду хранить в холодильнике или закрытой посуде. Так бактериям труднее размножаться, и продукты дольше остаются безопасными.
</a:t>
            </a:r>
            <a:endParaRPr lang="en-US" sz="1048" dirty="0"/>
          </a:p>
        </p:txBody>
      </p:sp>
      <p:sp>
        <p:nvSpPr>
          <p:cNvPr id="13" name="Text 4"/>
          <p:cNvSpPr txBox="1"/>
          <p:nvPr/>
        </p:nvSpPr>
        <p:spPr>
          <a:xfrm>
            <a:off x="258450" y="3358618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дома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Влажная уборка, чистая посуда и проветривание уменьшают количество бактерий вокруг нас. В аккуратном доме микробам сложнее найти удобное место для жизни.
</a:t>
            </a:r>
            <a:endParaRPr lang="en-US" sz="1048" dirty="0"/>
          </a:p>
        </p:txBody>
      </p:sp>
      <p:sp>
        <p:nvSpPr>
          <p:cNvPr id="14" name="Text 5"/>
          <p:cNvSpPr txBox="1"/>
          <p:nvPr/>
        </p:nvSpPr>
        <p:spPr>
          <a:xfrm>
            <a:off x="258450" y="4223225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с водой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 лучше только чистую воду, а сомнительную воду не использовать для еды. Это помогает защитить организм от вредных бактерий и лишних неприятностей.
</a:t>
            </a:r>
            <a:endParaRPr lang="en-US" sz="104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бактериях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323725" y="1747050"/>
            <a:ext cx="36876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бывают круглыми, палочковидными и спиральными. По форме они похожи на маленькие шарики, ниточки или завитки, и каждая форма помогает их различать.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23725" y="2913675"/>
            <a:ext cx="36876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делятся очень быстро. Если им тепло, влажно и есть пища, их становится намного больше всего за короткое время — почти как по волшебству.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23725" y="4080300"/>
            <a:ext cx="36876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Невидимый соседний мир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Бактерий так много, что они окружают человека повсюду, хотя мы их не видим. Это целый маленький мир, который постоянно живёт рядом и внутри нас.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539"/>
            <a:ext cx="5433300" cy="15334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3054139"/>
            <a:ext cx="5433300" cy="153342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помогают природе жить и обновляться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249800"/>
            <a:ext cx="3055800" cy="15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исчезают не сами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в лесу на земле лежат листья, а потом их становится всё меньше. Это работа бактерий: они разрушают остатки растений и превращают их в полезные вещества для почвы.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79950" y="3052400"/>
            <a:ext cx="3055800" cy="15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получает новую силу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разложения в земле остаются вещества, которые нужны корням растений. Благодаря бактериям почва не беднеет слишком быстро, а новые травы и деревья получают питание для роста.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226" y="2362487"/>
            <a:ext cx="17535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8388" y="2362487"/>
            <a:ext cx="20040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04076" y="2362487"/>
            <a:ext cx="20040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823426" y="2362487"/>
            <a:ext cx="150300" cy="2004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рядом каждый день
</a:t>
            </a:r>
            <a:endParaRPr lang="en-US" sz="1823" dirty="0"/>
          </a:p>
        </p:txBody>
      </p:sp>
      <p:sp>
        <p:nvSpPr>
          <p:cNvPr id="1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8" name="Text 2"/>
          <p:cNvSpPr txBox="1"/>
          <p:nvPr/>
        </p:nvSpPr>
        <p:spPr>
          <a:xfrm>
            <a:off x="526227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еде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кожуре яблока, на овощах и в готовых блюдах могут быть бактерии. Поэтому продукты нужно мыть, хранить правильно и не оставлять надолго без присмотра.
</a:t>
            </a:r>
            <a:endParaRPr lang="en-US" sz="900" dirty="0"/>
          </a:p>
        </p:txBody>
      </p:sp>
      <p:sp>
        <p:nvSpPr>
          <p:cNvPr id="19" name="Text 3"/>
          <p:cNvSpPr txBox="1"/>
          <p:nvPr/>
        </p:nvSpPr>
        <p:spPr>
          <a:xfrm>
            <a:off x="2722596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руках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Дверные ручки, парты и игрушки часто становятся местом, где задерживаются бактерии. После улицы и перед едой руки лучше мыть особенно тщательно.
</a:t>
            </a:r>
            <a:endParaRPr lang="en-US" sz="900" dirty="0"/>
          </a:p>
        </p:txBody>
      </p:sp>
      <p:sp>
        <p:nvSpPr>
          <p:cNvPr id="20" name="Text 4"/>
          <p:cNvSpPr txBox="1"/>
          <p:nvPr/>
        </p:nvSpPr>
        <p:spPr>
          <a:xfrm>
            <a:off x="4918964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полезных продуктах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йогурте и кефире живут полезные бактерии. Они помогают делать эти продукты вкусными и поддерживают работу организма, если они свежие и правильно хранятся.
</a:t>
            </a:r>
            <a:endParaRPr lang="en-US" sz="900" dirty="0"/>
          </a:p>
        </p:txBody>
      </p:sp>
      <p:sp>
        <p:nvSpPr>
          <p:cNvPr id="21" name="Text 5"/>
          <p:cNvSpPr txBox="1"/>
          <p:nvPr/>
        </p:nvSpPr>
        <p:spPr>
          <a:xfrm>
            <a:off x="7115332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воде и почве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можно найти в капле воды из лужи и в почве горшка. Они очень близко к человеку, поэтому чистота и аккуратность всегда важны.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местах жизни бактерий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окружают нас почти везде: в природе, дома и даже внутри организма. Одни помогают, другие вредят, а чистота и аккуратность помогают жить с ними безопасно.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2026-05-26T04:00:07Z</dcterms:created>
  <dcterms:modified xsi:type="dcterms:W3CDTF">2026-05-26T04:00:07Z</dcterms:modified>
</cp:coreProperties>
</file>