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Треугольники: сумма углов, внешний угол и виды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главное о треугольниках: углы, внешний угол и классификацию.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базовая фигура, которая встречается в конструкциях, чертежах и графике. Его свойства помогают быстро находить углы, проверять рисунки и уверенно распознавать виды фигур.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важен в геометрии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трёх внутренних углов любого треугольника.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свойство суммы углов треугольника.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два угла, третий можно найти без измерений — вычитанием из этой суммы.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учебные примеры по теме «Сумма углов треугольника».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в разных треугольниках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треугольников форма меняется, но сумма внутренних углов остаётся одной и той же.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примера подтверждают постоянство суммы 180° независимо от вида треугольника.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вершину треугольника проводят прямую, параллельную одной из сторон. Тогда два угла при вершине оказываются равными соответствующим углам при пересечении параллельных прямых, и их легко сравнить на чертеже.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прямая помогает увидеть углы
</a:t>
            </a:r>
            <a:endParaRPr lang="en-US" sz="2644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угла, полученные на одной прямой, вместе образуют развёрнутый угол. Его величина равна 180°, поэтому и сумма внутренних углов треугольника тоже равна 180°. Это наглядное и удобное доказательство.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угол завершает доказательство
</a:t>
            </a:r>
            <a:endParaRPr lang="en-US" sz="2644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объясняется сумма 180°
</a:t>
            </a:r>
            <a:endParaRPr lang="en-US" sz="4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Следствия из суммы 180°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третий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два внутренних угла, третий находят по формуле 180° минус сумма известных углов. Например, при углах 35° и 65° остаётся 80°.
</a:t>
            </a:r>
            <a:endParaRPr lang="en-US" sz="3000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Распознаём прямоугольный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из углов равен 90°, треугольник называют прямоугольным. Остальные два угла в таком случае обязательно острые и вместе составляют 90°.
</a:t>
            </a:r>
            <a:endParaRPr lang="en-US" sz="2883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вычисление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углов помогает решать задачи быстрее, чем измерение транспортиром. Достаточно знать два угла, чтобы точно восстановить третий и проверить результат.
</a:t>
            </a:r>
            <a:endParaRPr lang="en-US" sz="2842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правдоподобие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двух данных углов слишком большая, полезно перепроверить условие. Для треугольника невозможны отрицательные углы и сумма, превышающая 180°.
</a:t>
            </a:r>
            <a:endParaRPr lang="en-US" sz="26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неизвестный угол треугольника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свойстве суммы внутренних углов треугольника.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треугольника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образуется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появляется, когда одну сторону треугольника продолжают за вершину. Он лежит вне фигуры, но связан с внутренним углом при той же вершине.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смежным углом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 внутренний углы при вершине смежные, поэтому их сумма равна 180°. Это позволяет быстро находить один угол, если известен другой.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внешних угла у 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вершины можно построить два внешних угла. Они различаются направлением продолжения стороны, но оба сохраняют связь с внутренним углом треугольника.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учебные примеры по теме «Внешний угол треугольника».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и удалённые внутренние углы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примерах внешний угол можно получить сложением двух внутренних углов, не смежных с ним.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внешний угол равен сумме удалённых внутренних углов и помогает находить недостающие значения.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внешнего угла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всегда равен сумме двух внутренних углов, не смежных с ним. Это ключевое свойство позволяет вычислять неизвестные значения без измерений.
</a:t>
            </a:r>
            <a:endParaRPr lang="en-US" sz="2666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каждым углом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больше каждого из двух удалённых внутренних углов по отдельности. Поэтому он помогает быстро оценить, насколько велики углы внутри треугольника.
</a:t>
            </a:r>
            <a:endParaRPr lang="en-US" sz="2370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внешний угол построен правильно, он образует со смежным внутренним угол в 180°. Это удобный способ проверить чертёж и заметить ошибку.
</a:t>
            </a:r>
            <a:endParaRPr lang="en-US" sz="2610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внешних угла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каждой вершине взять по одному внешнему углу, их сумма составит 360°. Такое свойство удобно использовать в задачах на вычисление и контроль ответа.
</a:t>
            </a:r>
            <a:endParaRPr lang="en-US" sz="26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треугольника из школьного курса геометрии.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и внешний угол: сравнение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два типа углов и видеть их связь в одной и той же вершине треугольника.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связан и со смежным внутренним, и с двумя удалёнными внутренними углами, поэтому его удобно использовать для быстрых проверок.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треугольников по сторонам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треугольника все три стороны одинаковой длины, а значит, и все углы равны. В школьных задачах это самый симметричный и легко узнаваемый случай.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равны только две стороны, которые называют боковыми. Углы при основании тоже равны, и именно это свойство часто помогает находить неизвестные величины на чертеже.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такого треугольника различны, поэтому и его углы обычно не совпадают. Этот вид встречается чаще всего, а распознать его можно по отсутствию равных сторон.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«Классификация треугольников по сторонам».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зависит только от длин сторон, а не от величины углов или расположения фигуры на листе.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стороны, вид треугольника определяется однозначно. Одинаковые доли на диаграмме показывают, что у каждого типа свой набор признаков.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треугольников по углам
</a:t>
            </a:r>
            <a:endParaRPr lang="en-US" sz="4474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его углах значения меньше 90°. Такой треугольник выглядит «острым» и может иметь разные стороны, но ни один угол не становится прямым или тупым.
</a:t>
            </a:r>
            <a:endParaRPr lang="en-US" sz="3000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углов равен 90°. Это важный ориентир в задачах, потому что прямой угол легко заметить на чертеже и использовать для дальнейших построений.
</a:t>
            </a:r>
            <a:endParaRPr lang="en-US" sz="3000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одна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углам любой треугольник относится ровно к одному виду. Один и тот же угол не может одновременно быть острым, прямым и тупым.
</a:t>
            </a:r>
            <a:endParaRPr lang="en-US" sz="3000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Тупоугольный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угол больше 90°, а два других обязательно меньше 90°. Такой треугольник можно распознать по одному явно «раскрытому» углу.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признаки равнобедренного треугольника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боковые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равнобедренного треугольника — две равные стороны. Они образуют вершину, а третья сторона называется основанием и служит опорой для построений.
</a:t>
            </a:r>
            <a:endParaRPr lang="en-US" sz="2743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при основании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прилежащие к основанию, всегда равны. Это свойство часто позволяет найти неизвестный угол, если известен хотя бы один из этих углов.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опущенная к основанию, в равнобедренном треугольнике обычно делит его пополам. Она помогает переходить от одной половины фигуры к другой без лишних вычислений.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линия нередко одновременно является медианой и биссектрисой. Благодаря этому равнобедренный треугольник легко разбивать на два равных прямоугольных треугольника.
</a:t>
            </a:r>
            <a:endParaRPr lang="en-US" sz="27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треугольников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признаки по сторонам и по углам помогают быстро отличать один вид треугольника от другого.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 сторонам и по углам дополняют друг друга: один и тот же треугольник можно описать сразу по двум основаниям классификации.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классификация треугольников.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треугольника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проверки: сначала стороны, затем углы.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для проверки свойства суммы углов треугольника.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угловых комбинаций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видно, что равенство сторон и вид углов могут сочетаться по-разному, но сумма всегда остаётся одной и той же.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треугольник может одновременно быть равнобедренным и прямоугольным или равнобедренным и тупоугольным. Сумма углов неизменно равна 180°.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68780" y="2827747"/>
            <a:ext cx="4608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30380" y="5947147"/>
            <a:ext cx="5376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углами треугольника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находится снаружи треугольника, а внутренний — внутри. Если перепутать их, легко получить неверный ответ при вычислении неизвестного угла.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внутренний и внешний угол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нельзя назвать прямоугольным, а равнобедренный не означает, что равны все стороны. Для правильного ответа нужно смотреть на точный признак.
</a:t>
            </a:r>
            <a:endParaRPr lang="en-US" sz="2192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определяют вид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складывают все найденные углы, не вспоминая про 180°. Проверка суммы сразу показывает, верно ли решена задача и нет ли лишних вычислений.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без проверки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ещё раз проверить, положительны ли углы и дают ли они 180°. Такая короткая проверка помогает быстро заметить ошибку в условии или решении.
</a:t>
            </a:r>
            <a:endParaRPr lang="en-US" sz="2145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делают проверку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Треугольник: три свойства, которые решают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знаете, как связаны сумма внутренних углов, внешний угол и виды треугольников. Эти правила позволяют быстро проверять чертежи, находить неизвестные углы и уверенно решать задачи.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2026-05-29T02:27:50Z</dcterms:created>
  <dcterms:modified xsi:type="dcterms:W3CDTF">2026-05-29T02:27:50Z</dcterms:modified>
</cp:coreProperties>
</file>