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система: комплекс тел с единым происхождением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структура из Солнца, планет и малых тел, сформировавшихся совместно.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Солнечной системой начинаются в древности. В XVII веке телескоп открыл спутники Юпитера и кольца Сатурна. XXI век расширил знания благодаря обнаружению экзопланет.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представлений о Солнечной системе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Крупномасштабное строение Солнечной системы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каменные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Меркурий, Венера, Земля и Марс — компактные и плотные, они формируют центральную область Солнечной системы с твердой поверхностью.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и внешние 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 отделяет земные планеты от гигантов Юпитера, Сатурна, Урана и Нептуна, обладающих массивными газовыми оболочками.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и облако Оорта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орбитой Нептуна расположены ледяные тела пояса Койпера, а на периферии — облако Оорта, включающее кометы, уходящие за пределы 100 000 а.е.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Массивность Солнца определяет орбиты планет и энергетический баланс всей системы, влияя на климат и условия жизни.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99,87%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всей системы сосредоточено в Солнце, обеспечивая гравитационное удержание планет и энергию для их развития.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Scientific Data, 2023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земной группы — Меркурий, Венера, Земля и Марс — обладают высокой плотностью и твердой корой, с относительно тонкими атмосферными слоями.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Планеты-гиганты, включая Юпитер, Сатурн, Уран и Нептун, характеризуются большими размерами и газовыми оболочками с водородом и гелием, а также многочисленными спутниками.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планет на две группы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Sheet, 2024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массе между планетами земной группы и гигантами показывает разное происхождение и условия формирования.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превосходят земные по массе и размеру, отражая различия в газовой аккреции и составных материалах.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и размеры планет по группам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тела: астероиды, кометы и карликовые планеты
</a:t>
            </a:r>
            <a:endParaRPr lang="en-US" sz="2365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тысячи обломков от столкновений, расположенных преимущественно между Марсом и Юпитером.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тела с длиннохвостыми орбитами, хранящие древние вещества ранней Солнечной системы.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облако Оорта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типа Плутона и Цереры, обладающие достаточно большим размером для округлой формы.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за Нептуном, содержит множество ледяных тел и малых планет в холодной внешней зоне.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Поэтапное формирование Солнечной системы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формирования по современным астрофизическим данным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малых тел во множестве случаев совпадает, что свидетельствует о формировании из однородного вещества в ранней системе.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тел имеют сходные изотопные соотношения кислорода и углерода, что указывает на единое происхождение в общем протопланетном облаке.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крупных объектов вращаются в одной плоскости и направлении, что подтверждает динамическую согласованность системы.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общего происхождения тел Солнечной системы
</a:t>
            </a:r>
            <a:endParaRPr lang="en-US" sz="1999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Орбиты: организация и динамика движений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движутся по почти круговым орбитам, лежащим в плоскости эклиптики, а их вращение и обращение согласованы по направлению движения.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Исключения, такие как спутник Тритон, объясняются запоздалыми захватами или столкновениями, влияющими на динамику отдельных тел.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столкновений и катастроф в истории системы
</a:t>
            </a:r>
            <a:endParaRPr lang="en-US" sz="2318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удар между протоземлей и массивным объектом около 4,5 млрд лет назад послужил причиной образования Луны, сформировав одну из ключевых характеристик нашей планетной системы.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астероидов — остатки планетезималей, которые не смогли консолидироваться в полноценные планеты или результат фрагментации крупных тел вследствие столкновений.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Кратерные структуры на Меркурии, Марсе и спутниках крупнейших планет свидетельствуют о многократных бомбардировках в ранней истории Солнечной системы.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и катастрофические события способствовали перераспределению материалов и формированию разнообразия в составе и структуре тел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Юпитера, такие как Ио и Европа, демонстрируют активный вулканизм и ледяные гейзеры, показывая динамическое взаимодействие внутренних и поверхностных процессов.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Меркурия и Луны покрыты многочисленными кратерами, отражающими долгую историю метеоритных воздействий и отсутствие атмосферы, способной их сглаживать.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тел варьируется от металлического ядра и силикатной мантии у каменных планет до ледяных слоёв у отдалённых спутников, что определяется их массой и расположением.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и внутреннее строение планет и спутников
</a:t>
            </a:r>
            <a:endParaRPr lang="en-US" sz="2327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11722" y="1508528"/>
            <a:ext cx="2968756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параметров земных планет и планет-гигантов выявляет существенные различия в размерах, массе и атмосферных свойствах.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значительно превосходят земные по массе и количеству спутников, что отражает различия их происхождения и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планеты земной группы и гиганты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метеоритов и их 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Каменные хондриты содержат первичные компоненты протопланетного вещества, сохраняя информацию о составе солнечного туманности в момент формирования.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метеориты представляют собой остатки ядер древних протопланет, раскрывая процессы внутренней дифференциации.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 урана и свинца позволяет точно датировать формирование твёрдых тел примерно 4,56 миллиарда лет назад, устанавливая временную шкалу истории Солнечной системы.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метеоритов помогает понимать эволюцию молекулярного облака и начальные условия планетообразования.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состоят из ледяных материалов с большим содержанием летучих соединений и органических молекул, что указывает на сохранение древних условий формирования системы.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кометы Чурюмова-Герасименко зондом «Розетта» выявило сложные органические соединения, важные для понимания пребиотического химического пути.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служат хранилищами материала, оставшегося с этапов формирования и ранней эволюции Солнечной системы, являясь ключевыми объектами для изучения её истоков.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— реликты ранней истории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заряженных частиц от Солнца создают магнитное облако вокруг планет, защищающее их поверхности от космической радиации. На Марсе данный процесс способствует постепенному рассеянию атмосферы, значительно изменяя его климат.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ветер и формирование магнетосфер планет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вспышки вызывают магнитные бури, которые влияют на радиосвязь и электронику на Земле. Эти возмущения также отражаются на динамике орбит транснептуновых объектов, изменяя их траектории.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вспышек и магнитных бурь на Землю и малые тела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солнечной активности на другие тела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экзопланет: подтверждение универсальных закономерностей
</a:t>
            </a:r>
            <a:endParaRPr lang="en-US" sz="1838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1995: Открытие первой экзопланеты
</a:t>
            </a:r>
            <a:pPr algn="l" indent="0" marL="0">
              <a:lnSpc>
                <a:spcPct val="130039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Обнаружена планета 51 Пегаса b, это был прорыв в астрономии, показавший, что планеты существуют за пределами нашей Солнечной системы.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2000–2010: Массовое открытие экзопланет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Усовершенствование телескопов и методов позволило открыть тысячу и более экзопланет различного типа и массы.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2010–2020: Разнообразие планетных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Выявлены системы с газовыми гигантами, суперземлями и сложными структурам экзопоясов, подтверждающие схожие процессы формирования.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Поиск пригодной для жизни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ведутся поиски экзопланет в зоне обитаемости, что подчеркивает стремление понять универсальность возникновения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исследования: спектроскопия, зонды, дистанционный анализ
</a:t>
            </a:r>
            <a:endParaRPr lang="en-US" sz="1755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и радиолокация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зонды, такие как «Вояджер», «New Horizons» и «Розетта», предоставляют подробные снимки и данные, а радиолокация помогает создавать карты рельефа и структуры тел.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 и определение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Спектроскопические методы позволяют анализировать состав поверхностей и атмосфер планет, выявляя молекулярные и атомные особенности разнообразных тел Солнечной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комплексного изучения Солнечной системы
</a:t>
            </a:r>
            <a:endParaRPr lang="en-US" sz="2084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Солнечной системы служит основой для развития космохимии, позволяя исследовать происхождение и распределение химических элементов во Вселенной.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данные способствуют развитию астробиологии, создавая предпосылки для поиска жизни вне Земли и понимания условий её возникновения.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Планетология получает богатый материал для тестирования моделей формирования и эволюции планетных систем различных типов.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объектов и их взаимосвязь позволяют строить универсальные теории и применять их к изучению других звездных систем в Галактике.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система: обзор ключевых выводов и взгляд в 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 тел системы подтверждено множеством данных, а продолжающиеся исследования раскрывают новые аспекты её динамики и состава, расширяя перспективы в понимании космоса и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2026-05-08T00:28:25Z</dcterms:created>
  <dcterms:modified xsi:type="dcterms:W3CDTF">2026-05-08T00:28:25Z</dcterms:modified>
</cp:coreProperties>
</file>