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Новое время: как менялся мир в конце XV — первой половине XVII века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быстро расширялся, а старый порядок постепенно уходил в прошлое.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эпоху важно понимать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 время Европа вышла за пределы привычного мира: появились новые морские пути, усилились связи между материками, а знания о Земле, торговле и обществе заметно изменились.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Раннего Нового времени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46275" y="3312262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Океанские плавания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6275" y="3608612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начали регулярно выходить в океан, искать новые пути в Азию и основывать колонии. Морские экспедиции изменили карту мира и сделали дальние путешествия частью политики и торговли.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80700" y="3312262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власти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80700" y="3608612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и королевы усиливали своё влияние, создавали постоянные армии и собирали налоги более организованно. Так постепенно складывались сильные централизованные государства.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215125" y="3312262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наука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15125" y="3608612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всё чаще опирались на наблюдение, опыт и расчёты. Это помогало точнее объяснять устройство мира и постепенно меняло представления людей о природе и Вселенной.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1963487" y="1692037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торговли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963487" y="1988387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товарами между странами и материками стал намного активнее. В портах появлялись новые товары, росло значение купцов, а богатство всё чаще зависело от морских путей и рынков.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4797913" y="1692037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перемены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4797913" y="1988387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западного христианства нарушилось: в Европе возникли новые направления христианства. Споры о вере затронули не только церковь, но и политику, образование и повседневную жизнь.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открытие запускало цепочку перемен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эпохи показывает связь между морскими открытиями, экономикой и усилением государств.
</a:t>
            </a:r>
            <a:endParaRPr lang="en-US" sz="13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185650" y="1924510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1492 году Христофор Колумб достиг островов Карибского моря. Европейцы поняли, что за океаном находятся неизвестные земли, а привычная карта мира больше не объясняет всё, что открывается в плаваниях.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85650" y="1651062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Колумб и Карибы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185650" y="4130895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1519–1522 годов под началом Магеллана и Элькано впервые обошла Землю вокруг. Она доказала, что моря и материки соединены в единую систему, а мир гораздо больше, чем думали раньше.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85650" y="3857447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Кругосветное плавание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185650" y="3027702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1498 году Васко да Гама обогнул Африку и вышел к Индии морем. Этот маршрут сделал торговлю с Востоком быстрее и показал значение океанских путей для европейских держав.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185650" y="2754255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Индию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главных открытий и событий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эпохи Раннего Нового времени; даты: 1453, ок. 1450, 1492, 1498, 1519–1522, 1600, 1607.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линии времени видно, как за полтора века Европа прошла путь от средневекового мира к эпохе океанских связей.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шли почти без больших пауз: открытия, торговые компании и новые поселения быстро меняли Европу и мир.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океанских открытий для Европы и мира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00900" y="1686578"/>
            <a:ext cx="33951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Драгоценные металлы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800900" y="2106580"/>
            <a:ext cx="38310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Серебро и золото из колоний усилили денежное обращение в Европе. Из-за роста количества денег и товаров цены стали расти быстрее, чем раньше.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5850" y="1686578"/>
            <a:ext cx="33951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культуры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5850" y="2106580"/>
            <a:ext cx="38310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Америки в Европу пришли картофель, кукуруза, томаты, какао и табак. Эти растения постепенно изменили питание, привычки и даже сельское хозяйство во многих странах.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5850" y="3271000"/>
            <a:ext cx="2015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5850" y="3742850"/>
            <a:ext cx="2401500" cy="8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торговые пути сместились к океану и портовым городам. Сухопутные маршруты не исчезли, но теперь они уже не были единственными и самыми выгодными.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255275" y="3271000"/>
            <a:ext cx="2015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Европы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255275" y="3742850"/>
            <a:ext cx="2401500" cy="8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Океанские открытия сделали Европу активным участником мировой истории. Решения правителей, купцов и морских держав всё сильнее влияли на жизнь в разных частях света.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3360550" y="3271000"/>
            <a:ext cx="2015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империи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360550" y="3742850"/>
            <a:ext cx="2401500" cy="8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и Португалия первыми создали крупные владения за океаном. Позднее за колонии и торговые пути начали соперничать Англия, Франция и Нидерланды.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818" y="357420"/>
            <a:ext cx="3720809" cy="294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Реформация: раскол единой церкви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704300" y="9201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движения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04300" y="113649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1517 году Мартин Лютер выступил против продажи индульгенций и потребовал перемен в церкви. Его выступление быстро распространилось по Европе и стало началом Реформации.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704300" y="1599130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направления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704300" y="1815522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Реформации выросли лютеранство, кальвинизм и англиканство. Каждое из этих направлений по-своему отвечало на вопрос, как должна быть устроена церковь и как человеку спастись.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04300" y="227815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единства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704300" y="249454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христианская церковь перестала быть единой. Спор о вере разделил страны, города и даже семьи, потому что религия напрямую влияла на политику и общественную жизнь.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300" y="2957180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 войны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704300" y="3173572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католиков и протестантов нередко переходило в вооружённые столкновения. Религиозные споры в XVI–XVII веках стали одной из причин длительных европейских войн.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4704300" y="3636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Европу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4704300" y="385259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изменила не только церковь, но и жизнь государств. Власть папы римского ослабла, а монархи получили больше возможностей влиять на религиозные дела внутри своих стран.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254013"/>
            <a:ext cx="4298400" cy="14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деятели Реформации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Реформации в Западной Европе, XVI век.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кто именно начал или поддержал религиозные перемены, в какой стране это происходило и почему их идеи оказались важными для Европы.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трое по-разному изменили религиозную карту Европы: Лютер и Кальвин создали новые учения, а Генрих VIII укрепил самостоятельность английской церкви.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0106" y="1779644"/>
            <a:ext cx="457588" cy="522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3300" y="3411644"/>
            <a:ext cx="511200" cy="51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0400" y="1836643"/>
            <a:ext cx="511200" cy="408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400" y="3411644"/>
            <a:ext cx="511200" cy="511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Контрреформация: ответ католической церкви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4174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Иезуиты и образование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48133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Орден иезуитов открыл школы, готовил священников и занимался миссиями. Его участники старались убедить людей в важности католической веры через обучение и проповедь.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174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влияния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48133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Контрреформация помогла католицизму удержать сильные позиции в Испании, Италии, Польше и части германских земель. В этих странах вера осталась важной опорой власти и общества.
</a:t>
            </a:r>
            <a:endParaRPr lang="en-US" sz="1296" dirty="0"/>
          </a:p>
        </p:txBody>
      </p:sp>
      <p:sp>
        <p:nvSpPr>
          <p:cNvPr id="17" name="Text 6"/>
          <p:cNvSpPr txBox="1"/>
          <p:nvPr/>
        </p:nvSpPr>
        <p:spPr>
          <a:xfrm>
            <a:off x="11145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Тридентский собор
</a:t>
            </a:r>
            <a:endParaRPr lang="en-US" sz="1600" dirty="0"/>
          </a:p>
        </p:txBody>
      </p:sp>
      <p:sp>
        <p:nvSpPr>
          <p:cNvPr id="18" name="Text 7"/>
          <p:cNvSpPr txBox="1"/>
          <p:nvPr/>
        </p:nvSpPr>
        <p:spPr>
          <a:xfrm>
            <a:off x="5104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уточнил католические догматы, порядок богослужения и требования к духовенству. Это помогло церкви ответить на критику и сделать свою позицию более ясной и строгой.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1145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Инквизиция
</a:t>
            </a:r>
            <a:endParaRPr lang="en-US" sz="1600" dirty="0"/>
          </a:p>
        </p:txBody>
      </p:sp>
      <p:sp>
        <p:nvSpPr>
          <p:cNvPr id="20" name="Text 9"/>
          <p:cNvSpPr txBox="1"/>
          <p:nvPr/>
        </p:nvSpPr>
        <p:spPr>
          <a:xfrm>
            <a:off x="5104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Инквизиция усилила контроль за верующими и боролась с распространением идей, которые церковь считала опасными. Это стало частью более жёсткой защиты католицизма.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государства Европы в XVI–XVII веках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государств Европы XVI–XVII веков; качественная сравнительная оценка по учебному материалу.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укреплялись разными путями: через налоги, армию, торговлю и подчинение знати. Успех всё чаще зависел от денег, флота и умелого управления.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общий сдвиг к централизованной власти и морской силе, хотя страны делали ставку на разные ресурсы.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Абсолютизм и власть монарха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1086" y="787216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Абсолютизм означал, что король или королева принимали главные решения почти без ограничений со стороны сословий. Такая власть позволяла быстрее управлять страной и проводить общую политику.
</a:t>
            </a:r>
            <a:endParaRPr lang="en-US" sz="983" dirty="0"/>
          </a:p>
        </p:txBody>
      </p:sp>
      <p:sp>
        <p:nvSpPr>
          <p:cNvPr id="11" name="Text 3"/>
          <p:cNvSpPr txBox="1"/>
          <p:nvPr/>
        </p:nvSpPr>
        <p:spPr>
          <a:xfrm>
            <a:off x="4701061" y="552916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Сосредоточение власти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01086" y="1638323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содержания двора, армии и управления государством монархи усиливали сбор налогов и создавали разветвлённую бюрократию. Чиновники помогали выполнять приказы по всей стране и следить за порядком.
</a:t>
            </a:r>
            <a:endParaRPr lang="en-US" sz="939" dirty="0"/>
          </a:p>
        </p:txBody>
      </p:sp>
      <p:sp>
        <p:nvSpPr>
          <p:cNvPr id="13" name="Text 5"/>
          <p:cNvSpPr txBox="1"/>
          <p:nvPr/>
        </p:nvSpPr>
        <p:spPr>
          <a:xfrm>
            <a:off x="4701061" y="1404023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чиновники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01086" y="2489429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государства опирались на постоянные наёмные армии, а не только на феодальное ополчение. Это делало власть монарха более надёжной и позволяло вести длительные войны.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01061" y="2255129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 безопасность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701086" y="3340535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Дворянство сохраняло привилегии, но его политическое влияние постепенно сокращалось. Монархи старались подчинить знать двору, наградами и должностями, чтобы избежать внутренних конфликтов.
</a:t>
            </a:r>
            <a:endParaRPr lang="en-US" sz="971" dirty="0"/>
          </a:p>
        </p:txBody>
      </p:sp>
      <p:sp>
        <p:nvSpPr>
          <p:cNvPr id="17" name="Text 9"/>
          <p:cNvSpPr txBox="1"/>
          <p:nvPr/>
        </p:nvSpPr>
        <p:spPr>
          <a:xfrm>
            <a:off x="4701061" y="3106235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дворян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4701086" y="4191641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абсолютизм проявился во Франции и Испании. Там королевская власть стала центром государства, а решения правителя всё сильнее определяли жизнь подданных.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701061" y="3957341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эпохи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290984"/>
            <a:ext cx="4268100" cy="3467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людей в городах и деревнях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895250" y="1381612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оставалась главной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95250" y="1568785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Европы по-прежнему жило в деревнях и работало на земле. Урожай зависел от погоды, поэтому жизнь крестьян оставалась тяжёлой и мало менялась от года к году.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895250" y="4161387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95250" y="4348560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люди чаще сталкивались с новостями, книгами и новыми идеями. Здесь быстрее менялись мода, занятия и привычки, поэтому городская жизнь казалась более подвижной и разнообразной.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895250" y="3466443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Заметнее различия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95250" y="3653616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купцы и владельцы мастерских жили значительно лучше бедняков. В Раннее Новое время различия между слоями населения стали видны не только по одежде, но и по жилью, еде и образу жизни.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895250" y="2771500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Скромный быт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895250" y="2958673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домах простых людей было тесно, темно и холодно. Питание чаще всего включало хлеб, кашу, овощи, иногда сыр, рыбу или мясо, если семья могла это позволить.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4895250" y="2076556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росли быстрее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4895250" y="2263729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привлекали ремесленников, торговцев и банкиров. На площадях проходили ярмарки, а в мастерских и мануфактурах производили больше товаров, чем раньше, хотя труд оставался очень напряжённым.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двигало экономику Раннего Нового времени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экономики Раннего Нового времени; качественная схема по материалам школьного курса.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был заметнее всего в приморских странах и торговых центрах. Новые товары, деньги и рынки меняли не только богатство купцов, но и повседневную жизнь ремесленников.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источниками перемен стали торговля и приток серебра, а мануфактуры показали переход к более организованному производству.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1150" y="520850"/>
            <a:ext cx="47421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революция: новые способы узнавать мир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49225" y="35984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Коперник предложил гелиоцентрическую систему, согласно которой Земля и другие планеты обращаются вокруг Солнца. Эта идея изменила привычное представление о месте человека во Вселенной.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2725" y="29655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1543 года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01800" y="23209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Фрэнсис Бэкон утверждал, что наука должна опираться на опыт, наблюдение и проверку. Так знания всё меньше зависели только от авторитета древних книг.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05300" y="16880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7608" y="282064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 Кеплер описал законы движения планет. Его расчёты доказали, что небесные тела движутся не случайно, а по определённым закономерностям.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21108" y="218767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XVII века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633417" y="3204474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Галилео Галилей стал использовать телескоп для наблюдения неба. Его открытия усилили интерес к точным наблюдениям и показали, что природу можно изучать с помощью приборов.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636917" y="2571500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595" y="1675850"/>
            <a:ext cx="1842225" cy="167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66145" y="1675850"/>
            <a:ext cx="1842225" cy="167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5620" y="1675850"/>
            <a:ext cx="1842225" cy="167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04758" y="1675986"/>
            <a:ext cx="1842900" cy="167012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1800" y="520850"/>
            <a:ext cx="79353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Возрождения и новое отношение к человеку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414208" y="3883749"/>
            <a:ext cx="1800300" cy="8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Гуманисты считали, что человек способен мыслить, учиться и совершенствоваться. В школах и университетах всё больше ценили образование, а не только происхождение. Эта новая вера в возможности личности стала важной чертой культуры Возрождения.
</a:t>
            </a:r>
            <a:endParaRPr lang="en-US" sz="821" dirty="0"/>
          </a:p>
        </p:txBody>
      </p:sp>
      <p:sp>
        <p:nvSpPr>
          <p:cNvPr id="14" name="Text 3"/>
          <p:cNvSpPr txBox="1"/>
          <p:nvPr/>
        </p:nvSpPr>
        <p:spPr>
          <a:xfrm>
            <a:off x="414208" y="3406800"/>
            <a:ext cx="1800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центре мира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2587108" y="3883749"/>
            <a:ext cx="1800300" cy="8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 Винчи соединял искусство и науку: он писал картины, изучал анатомию, создавал чертежи машин и наблюдал природу. Его работы показывают, как широко мог мыслить человек эпохи Возрождения.
</a:t>
            </a:r>
            <a:endParaRPr lang="en-US" sz="856" dirty="0"/>
          </a:p>
        </p:txBody>
      </p:sp>
      <p:sp>
        <p:nvSpPr>
          <p:cNvPr id="16" name="Text 5"/>
          <p:cNvSpPr txBox="1"/>
          <p:nvPr/>
        </p:nvSpPr>
        <p:spPr>
          <a:xfrm>
            <a:off x="2587108" y="3406800"/>
            <a:ext cx="1800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и мастерская идей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4756583" y="3883749"/>
            <a:ext cx="1800300" cy="8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Микеланджело и Рафаэль прославились монументальными росписями, скульптурами и картинами, где особенно заметны красота человеческого тела и внимание к характеру героя. Их произведения напоминали, что искусство может восхищать и заставлять задуматься.
</a:t>
            </a:r>
            <a:endParaRPr lang="en-US" sz="775" dirty="0"/>
          </a:p>
        </p:txBody>
      </p:sp>
      <p:sp>
        <p:nvSpPr>
          <p:cNvPr id="18" name="Text 7"/>
          <p:cNvSpPr txBox="1"/>
          <p:nvPr/>
        </p:nvSpPr>
        <p:spPr>
          <a:xfrm>
            <a:off x="4756583" y="3406800"/>
            <a:ext cx="1800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образы Италии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6926058" y="3883749"/>
            <a:ext cx="1800300" cy="8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Шекспир создал пьесы, в которых герои спорят, ошибаются, любят и сомневаются почти как реальные люди. Его театр помог зрителям увидеть богатство человеческих чувств и понять, что судьба зависит и от выбора самого человека.
</a:t>
            </a:r>
            <a:endParaRPr lang="en-US" sz="856" dirty="0"/>
          </a:p>
        </p:txBody>
      </p:sp>
      <p:sp>
        <p:nvSpPr>
          <p:cNvPr id="20" name="Text 9"/>
          <p:cNvSpPr txBox="1"/>
          <p:nvPr/>
        </p:nvSpPr>
        <p:spPr>
          <a:xfrm>
            <a:off x="6926058" y="3406800"/>
            <a:ext cx="1800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 живое слово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Европы к Новому времени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политические, экономические и культурные перемены усиливали друг друга в XVI–XVII веках.
</a:t>
            </a:r>
            <a:endParaRPr lang="en-US" sz="134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2214721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и Раннее Новое время: основные различия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эпох по материалам школьного курса истории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менялись экономика, власть, религия, наука и связи между странами в переходную эпоху.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 — ускорение жизни: Европа стала более открытой, связанной и готовой к переменам.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конфликтов XVI–XVII веков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0090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раскол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090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Реформации католики и протестанты нередко воспринимали друг друга как противников. Религиозные разногласия делали споры особенно острыми и затяжными.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090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Тридцатилетняя война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090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1618–1648 годов показала, к каким разрушениям приводит сочетание политических и религиозных конфликтов. Она затронула множество стран и сильно опустошила центральную Европу.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585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власть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585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стремились расширить свои владения и ослабить соседей. Монархи считали войну способом укрепить престиж страны, получить новые земли и усилить влияние в Европе.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585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и торговля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6585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соперничали за морские пути, рынки и заморские владения. Контроль над торговлей приносил богатство, поэтому борьба за океаны становилась всё жёстче.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Новое время открыло дорогу новому миру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полтора столетия Европа изменилась глубоко и необратимо: усилились государства, расширились связи с другими континентами, а наука и культура научили людей по-новому смотреть на мир.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2026-06-02T07:43:02Z</dcterms:created>
  <dcterms:modified xsi:type="dcterms:W3CDTF">2026-06-02T07:43:02Z</dcterms:modified>
</cp:coreProperties>
</file>