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художника как часть литературной и культурной памяти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последняя воля автора формирует судьбу его наследия и место в культуре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завещание художника важно на уроке литературы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показывает, как биография автора связана с его текстами и почему рукописи, письма и архивы помогают понять произведение глубже. Завещание раскрывает не только правовые вопросы, но и отношение художника к памяти, славе и будущим читателям.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творческое наследие автора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Законченные произведения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составляют основу репутации автора и становятся главным предметом чтения, публикации и школьного анализа. Через них общество воспринимает художественный мир и стиль писателя или художника.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Черновики и рукописи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показывают путь замысла: что автор менял, сокращал, уточнял и отвергал. По ним можно восстановить историю создания произведения и увидеть живой творческий процесс.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 и дневники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документы помогают понять взгляды автора, его личные переживания и обстоятельства работы. Они часто уточняют смысл произведений и раскрывают то, что не было сказано в опубликованном тексте.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и мастерская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работы, книги с пометами, инструменты и личные вещи сохраняют следы повседневной творческой жизни. Для исследователя это важные свидетельства реального контекста создания произведений.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на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права определяют, кто может публиковать, переиздавать и использовать произведения после смерти автора. От их судьбы зависит доступность наследия для читателей, музеев и исследователей.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наследия художника и его литературно-культурное значение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наследия по-разному влияют на изучение автора, но вместе создают целостный образ его личности и творчества.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автора многослойно: одни элементы важны прежде всего для чтения, другие — для исследования и сохранения памяти.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по теме наследия автора и литературоведческому анализу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 автора как пространство творчества и памяти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сторона творчества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стол, шкаф с архивом или мастерская показывают, что произведение рождается не абстрактно, а в конкретной обстановке. Вещи вокруг помогают представить ритм и повседневные привычки автора.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творческого процесса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 пометами, тетради, кисти, письма и черновые записи сохраняют следы выбора, сомнений и поисков. Для литературоведения это ценные свидетельства, позволяющие восстановить историю создания текста.
</a:t>
            </a:r>
            <a:endParaRPr lang="en-US" sz="10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наследием после смерти автора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документов, произведений и прав после смерти творческого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распоряжения обычно содержит завещание творческого человека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завещание включает условия хранения: передать материалы в музей, библиотеку или фонд, сохранить мастерскую как мемориальное пространство или обеспечить надлежащий уход за документами и вещами.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распоряжения о публикации: можно разрешить или ограничить печать писем, дневников и неопубликованных текстов, чтобы автор сам обозначил границы посмертного доступа.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может заранее определить наследников, распределить произведения и указать, какие рукописи должны быть переданы отдельно, чтобы сохранить целостность архива и избежать споров между близкими.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завещании прямо запрещается уничтожать рукописи или разъединять значимые для автора предметы. Такие формулировки защищают не только имущество, но и культурную целостность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становится предметом споров вокруг наследства автора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нередко начинаются ещё до завершения экспертизы, когда материалы уже имеют рыночную ценность, но их статус и подлинность ещё не подтверждены.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культурная и денежная ценность наследия, тем больше риск конфликта между наследниками, коллекционерами и учреждениями.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конфликтов вокруг художественного наследия по материалам культурной и правовой практики
</a:t>
            </a:r>
            <a:endParaRPr lang="en-US" sz="5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право после смерти писателя или художника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могут определять, где и как будут использоваться тексты, изображения и цифровые копии произведений. Поэтому правовой статус наследия напрямую влияет на его доступность для школы, науки и широкой аудитории.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Неимущественные права особенно важны для защиты имени автора, его репутации и целостности произведения. Именно они помогают сохранить авторскую волю и предотвратить искажения в посмертной публикации.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Имущественные авторские права после смерти переходят наследникам на срок, установленный законом; в России это 70 лет после смерти автора. В этот период решаются вопросы публикации, переиздания и лицензирования.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Рукописное завещание воспринимается как особенно личный документ: в нём важны точная формулировка, дата составления, подпись и перечисление конкретных работ или рукописей, которым автор придавал особое значение.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вместе с завещанием сохраняются письма, заметки и автографы, исследователь получает возможность точнее понять отношение автора к собственному творчеству. Такие документы становятся частью биографии произведения и культурной памяти.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подпись и дата как знаки личной воли автора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71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способы распорядиться художественным наследием
</a:t>
            </a:r>
            <a:endParaRPr lang="en-US" sz="2271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автора можно передать по-разному: семье, музею, фонду или продать часть собрания. Каждый вариант по-своему влияет на сохранность, доступность и целостность архива.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передачи определяет, останется ли наследие единым собранием и будет ли оно доступно исследователям и читателям.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об наследовании и сохранении культурных ценностей в литературоведении и музейной практике.
</a:t>
            </a:r>
            <a:endParaRPr lang="en-US" sz="5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посмертной воли деятелей культуры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автора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Творец фиксирует пожелания о рукописях, архиве, мастерской и неопубликованных текстах. Именно эти распоряжения задают будущую судьбу наследия и облегчают работу исполнителей завещания.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смерти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и хранители исполняют волю автора: собирают материалы, сохраняют письма и черновики, передают часть собрания в архив, музей или библиотеку.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Сохранённые документы становятся источниками для биографов, литературоведов и музейных работников. Благодаря им наследие может быть собрано в единый корпус, а не утрачено по частям.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форма наследования влияет на доступность произведений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определён правовой статус наследия, тем быстрее его можно каталогизировать, исследовать и показывать публике.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хранение делает наследие наиболее доступным; спорные и распылённые собрания заметно замедляют изучение и публикацию.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 признакам открытости, учёта и правовой определённости; данные отражают качественную шкалу доступности.
</a:t>
            </a:r>
            <a:endParaRPr lang="en-US" sz="5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Риски, если автор не оставил ясного завещания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Наследники могут по-разному трактовать права на рукописи, картины и письма, из-за чего возникает затяжной конфликт и нарушается целостность собрания.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точных распоряжений архив часто распродаётся или делится на части, а вместе с ним исчезают черновики, пометы, автографы и другие важные свидетельства творчества.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особенно опасна утрата переписки и рукописей: именно они позволяют восстанавливать историю замысла, редактирование текста и авторскую позицию.
</a:t>
            </a:r>
            <a:endParaRPr lang="en-US" sz="11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решает грамотно составленное завещание
</a:t>
            </a:r>
            <a:endParaRPr lang="en-US" sz="228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точные распоряжения автора уменьшают юридические и культурные риски при передаче наследия.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535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Публичное хранение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или архив обеспечивают доступ для исследователей, студентов и читателей. Здесь материалы проходят учёт, описание и условия хранения, что повышает их долговечность и научную ценность.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51231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Частный архив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собрание сохраняет семейный контроль и может лучше защищать личную волю автора. Однако доступ к материалам обычно ограничен, а научная работа зависит от согласия владельцев.
</a:t>
            </a:r>
            <a:endParaRPr lang="en-US" sz="1186" dirty="0"/>
          </a:p>
        </p:txBody>
      </p:sp>
      <p:sp>
        <p:nvSpPr>
          <p:cNvPr id="7" name="Text 3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Музейная передача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0587" y="1162275"/>
            <a:ext cx="4902825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перечислить в завещании автора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зафиксированы объекты наследия и порядок обращения с ними, тем меньше риск споров, потерь и неясностей при исполнении последней воли.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перечисление объектов и условий помогает сохранить наследие как единое целое и уменьшает вероятность конфликтов между наследниками и учреждениями.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 описанию имущества, рукописей и прав в завещательных распоряжениях.
</a:t>
            </a:r>
            <a:endParaRPr lang="en-US" sz="6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меры лучше всего сохраняют культурное наследие автора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наследия требует не одной меры, а сочетания учёта, правовой ясности и технической защиты материалов.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сильный эффект дают инвентаризация и цифровое копирование; они дополняются правовой защитой и профессиональным хранением.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мер по их вкладу в сохранность, доступность и юридическую защищённость наследия.
</a:t>
            </a:r>
            <a:endParaRPr lang="en-US" sz="6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21875"/>
            <a:ext cx="397500" cy="39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43958"/>
            <a:ext cx="397500" cy="353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61625"/>
            <a:ext cx="397500" cy="31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посмертной воли художника и писателя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архивы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определяет, какие вещи попадут в публичные собрания, а значит, влияет на сохранность экспонатов, каталогизацию и возможность научного изучения наследия.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Письма, черновики и рукописи становятся источниками для биографов и литературоведов. Без них труднее понять историю произведения и творческую эволюцию автора.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воля показывает отношение автора к славе, памяти, семье и будущим читателям. В этом отражается не только право, но и характер личности.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уроков литературы завещание важно как документ эпохи. Оно помогает обсуждать связь биографии, творчества и культурной памяти без упрощений и стереотипов.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как продолжение авторской биографии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Завещание художника или писателя не завершает историю творчества, а задаёт её посмертное продолжение: оно сохраняет наследие, защищает права и формирует культурную память будущих поколений.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2026-05-23T21:04:11Z</dcterms:created>
  <dcterms:modified xsi:type="dcterms:W3CDTF">2026-05-23T21:04:11Z</dcterms:modified>
</cp:coreProperties>
</file>