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1392" y="1143029"/>
            <a:ext cx="7453198" cy="21323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Закономерности изменчивости в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организмы отличаются друг от друга и как появляются новые признаки?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022350" y="3930651"/>
            <a:ext cx="22479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изменчивость и эволюция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признаки, изменчивость создаёт различия, а эволюция закрепляет их в популяциях за многие поколения.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изменчивость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84431" y="2648455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вида
</a:t>
            </a:r>
            <a:pPr algn="l" indent="0" marL="0">
              <a:lnSpc>
                <a:spcPct val="100000"/>
              </a:lnSpc>
              <a:buNone/>
            </a:pPr>
            <a:r>
              <a:rPr lang="en-US" sz="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помогает виду переживать жару, холод, засуху и другие изменения среды, потому что особи реагируют на них не одинаково.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684431" y="3156098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выжить
</a:t>
            </a:r>
            <a:pPr algn="l" indent="0" marL="0">
              <a:lnSpc>
                <a:spcPct val="100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резко меняются, часть организмов оказывается лучше приспособленной и имеет больше шансов дожить до размножения и оставить потомство.
</a:t>
            </a:r>
            <a:endParaRPr lang="en-US" sz="895" dirty="0"/>
          </a:p>
        </p:txBody>
      </p:sp>
      <p:sp>
        <p:nvSpPr>
          <p:cNvPr id="11" name="Text 4"/>
          <p:cNvSpPr txBox="1"/>
          <p:nvPr/>
        </p:nvSpPr>
        <p:spPr>
          <a:xfrm>
            <a:off x="684431" y="3663741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важно не только количество особей, но и набор их признаков: чем он шире, тем устойчивее популяция.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84431" y="4171383"/>
            <a:ext cx="79194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вид более гибким и позволяет ему сохраняться, даже когда среда становится менее благоприятной для большинства особей.
</a:t>
            </a:r>
            <a:endParaRPr lang="en-US" sz="9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изменчивость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31156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понятие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 — это различия между особями одного вида. Они могут касаться роста, окраски, формы листьев, поведения или других признаков.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849732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 — это заметная особенность организма, которая бывает внешней или внутренней. По признакам можно сравнивать особей одного вида.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68309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задают возможность появления признака и его наследования. Именно поэтому потомки похожи на родителей, но не полностью.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086885" y="2699766"/>
            <a:ext cx="1637389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влияет на то, как признак проявится: одинаковый генотип может дать разные результаты при разных условиях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типа изменчивости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19037" y="2740620"/>
            <a:ext cx="3858096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 генами и хромосомами. Она создаёт новые варианты признаков и может передаваться потомкам.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2022" y="2740620"/>
            <a:ext cx="3858096" cy="173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Ненаследственная, или модификационная, изменчивость возникает под действием среды. Она меняет проявление признака, но обычно не передаётся детям напрямую.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и среда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Освещённость, температура и влажность влияют на то, как развивается организм. При разных условиях один и тот же признак проявляется по-разному.
</a:t>
            </a:r>
            <a:endParaRPr lang="en-US" sz="916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листья на солнце и в тени часто отличаются размером и плотностью, потому что свет меняет их развитие.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людей загар появляется под действием солнечного света, а мышцы увеличиваются при тренировках и регулярной физической нагрузке.
</a:t>
            </a:r>
            <a:endParaRPr lang="en-US" sz="916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3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вода и другие факторы тоже влияют на признаки. Среда не создаёт новый ген, но может усилить или ослабить его проявление.
</a:t>
            </a:r>
            <a:endParaRPr lang="en-US" sz="91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434" y="2030631"/>
            <a:ext cx="289511" cy="3308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3318" y="2030631"/>
            <a:ext cx="330870" cy="3308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4206" y="2058378"/>
            <a:ext cx="344221" cy="27537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8445" y="2030631"/>
            <a:ext cx="330870" cy="33087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2" name="Text 1"/>
          <p:cNvSpPr txBox="1"/>
          <p:nvPr/>
        </p:nvSpPr>
        <p:spPr>
          <a:xfrm>
            <a:off x="478194" y="754380"/>
            <a:ext cx="8101924" cy="9677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модификационной изменчивости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3907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меняет гены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затрагивают только проявление признака, а не сам наследственный материал. Поэтому приобретённое состояние обычно не передаётся потомкам.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16640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изменчивость часто исчезает, если условия возвращаются к прежним. Признак может стать слабее или сильнее, но не закрепляется навсегда.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4204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условия вызывают похожие изменения у многих особей. Поэтому модификационная изменчивость часто заметна сразу у целой группы организмов.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971767" y="2478001"/>
            <a:ext cx="1608351" cy="198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признака укладываются в норму реакции. Это диапазон, в пределах которого один и тот же генотип проявляется по-разному.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67393"/>
            <a:ext cx="4392940" cy="14018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типов изменчивости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отличаются изменения под влиянием среды и изменения, связанные с наследственным материалом.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меняет проявление признака, а наследственная изменчивость создаёт новые варианты, которые могут передаваться дальше.
</a:t>
            </a:r>
            <a:endParaRPr lang="en-US" sz="936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ДНК четыре типа нуклеотидов, и именно их изменение может привести к новой мутации и новому признаку.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1166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нуклеотидов лежат в основе любых мутационных изменений ДНК.
</a:t>
            </a:r>
            <a:endParaRPr lang="en-US" sz="2501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 половом размножении наследственный материал перемешивается и образует новые сочетания признаков.
</a:t>
            </a:r>
            <a:endParaRPr lang="en-US" sz="1114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ребёнка сочетание генов получается заново, поэтому даже в одной семье признаки не совпадают полностью.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4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биологии: тема «Изменчивость»
</a:t>
            </a:r>
            <a:endParaRPr lang="en-US" sz="1063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родителя участвуют в формировании новой комбинации генов
</a:t>
            </a:r>
            <a:endParaRPr lang="en-US" sz="2464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разнообразия в популяции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 признаков появляются редко, но со временем их число растёт: мутации создают основу, а рекомбинация перераспределяет уже имеющиеся гены.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этапах основу разнообразия дают мутации, а затем рекомбинация быстрее увеличивает число сочетаний признаков в популяции.
</a:t>
            </a:r>
            <a:endParaRPr lang="en-US" sz="108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признака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 может проявляться по-разному, если меняются условия среды. Поэтому у признака есть пределы возможных значений.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реакции показывает диапазон, внутри которого среда меняет выраженность признака, но не превращает его в другой наследственный вариант.
</a:t>
            </a:r>
            <a:endParaRPr lang="en-US" sz="1182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наследственной информации при половом размножении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родителей к потомкам через гены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 популяции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признака в популяции может меняться неравномерно. На это влияют случайные события, условия среды и успех особей с разными вариантами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признак может встречаться то чаще, то реже, а значит состав популяции постоянно изменяется из поколения в поколение.
</a:t>
            </a:r>
            <a:endParaRPr lang="en-US" sz="108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отбор действует на уже существующую изменчивость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отбирает удачные варианты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одного примера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фон и заметность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тёмной коре светлые насекомые заметнее для птиц. Поэтому они чаще становятся добычей, а тёмные особи дольше сохраняются и успевают оставить потомство.
</a:t>
            </a:r>
            <a:endParaRPr lang="en-US" sz="1076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популяции уже есть и светлая, и тёмная окраска, отбор не создаёт новый цвет. Он только меняет, какой вариант встречается чаще в следующих поколениях.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поколений доля тёмных насекомых увеличивается. Это видно по изменению частоты признака, хотя сами условия среды не изменяют гены особей.
</a:t>
            </a:r>
            <a:endParaRPr lang="en-US" sz="107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664" y="2286286"/>
            <a:ext cx="228810" cy="2288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584" y="2286286"/>
            <a:ext cx="228810" cy="228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6885" y="3528346"/>
            <a:ext cx="200209" cy="22881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5805" y="3528346"/>
            <a:ext cx="200209" cy="22881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78194" y="960120"/>
            <a:ext cx="8101924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шага селекции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47869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 сначала оценивает всё разнообразие, которое уже есть у растений или животных. Затем он выбирает особей с нужными признаками и оставляет их для дальнейшего разведения.
</a:t>
            </a:r>
            <a:endParaRPr lang="en-US" sz="759" dirty="0"/>
          </a:p>
        </p:txBody>
      </p:sp>
      <p:sp>
        <p:nvSpPr>
          <p:cNvPr id="15" name="Text 3"/>
          <p:cNvSpPr txBox="1"/>
          <p:nvPr/>
        </p:nvSpPr>
        <p:spPr>
          <a:xfrm>
            <a:off x="3267615" y="275357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нужных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лучших особей позволяет постепенно усиливать полезные качества. Так получают более урожайные сорта, крепкие стебли, крупные плоды или спокойный характер у животных.
</a:t>
            </a:r>
            <a:endParaRPr lang="en-US" sz="759" dirty="0"/>
          </a:p>
        </p:txBody>
      </p:sp>
      <p:sp>
        <p:nvSpPr>
          <p:cNvPr id="16" name="Text 4"/>
          <p:cNvSpPr txBox="1"/>
          <p:nvPr/>
        </p:nvSpPr>
        <p:spPr>
          <a:xfrm>
            <a:off x="326761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вариантов
</a:t>
            </a:r>
            <a:pPr algn="l" indent="0" marL="0">
              <a:lnSpc>
                <a:spcPct val="100000"/>
              </a:lnSpc>
              <a:buNone/>
            </a:pPr>
            <a:r>
              <a:rPr lang="en-US" sz="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Скрещивание помогает объединить полезные свойства разных родителей в одном потомстве. Это особенно важно, если нужно совместить, например, урожайность и устойчивость к болезням.
</a:t>
            </a:r>
            <a:endParaRPr lang="en-US" sz="759" dirty="0"/>
          </a:p>
        </p:txBody>
      </p:sp>
      <p:sp>
        <p:nvSpPr>
          <p:cNvPr id="17" name="Text 5"/>
          <p:cNvSpPr txBox="1"/>
          <p:nvPr/>
        </p:nvSpPr>
        <p:spPr>
          <a:xfrm>
            <a:off x="6056535" y="3995632"/>
            <a:ext cx="2537710" cy="544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селекции — новые сорта и породы с заранее заданными свойствами. При этом селекционер работает не с одним организмом, а с целой группой потомков.
</a:t>
            </a:r>
            <a:endParaRPr lang="en-US" sz="7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259" y="2391183"/>
            <a:ext cx="4025748" cy="22330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4025748" cy="1106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распространённые заблуждения
</a:t>
            </a:r>
            <a:endParaRPr lang="en-US" sz="2722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наследовании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если признак появился из-за условий среды, он обязательно перейдёт детям. Так кажется, когда люди видят загар или натренированные мышцы у родителей.
</a:t>
            </a:r>
            <a:endParaRPr lang="en-US" sz="1184" dirty="0"/>
          </a:p>
        </p:txBody>
      </p:sp>
      <p:sp>
        <p:nvSpPr>
          <p:cNvPr id="11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наследуется на самом деле
</a:t>
            </a:r>
            <a:pPr algn="l" indent="0" marL="0">
              <a:lnSpc>
                <a:spcPct val="100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проще: наследуются не сами изменения тела, а гены. Поэтому приобретённый загар или изменения от тренировок обычно не передаются потомкам напрямую.
</a:t>
            </a:r>
            <a:endParaRPr lang="en-US" sz="1162" dirty="0"/>
          </a:p>
        </p:txBody>
      </p:sp>
      <p:sp>
        <p:nvSpPr>
          <p:cNvPr id="12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растения — не исключение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сезонные изменения тоже не делают потомство таким же. Листья могут стать крупнее или темнее из-за света и питания, но это не меняет наследственный материал.
</a:t>
            </a:r>
            <a:endParaRPr lang="en-US" sz="1109" dirty="0"/>
          </a:p>
        </p:txBody>
      </p:sp>
      <p:sp>
        <p:nvSpPr>
          <p:cNvPr id="13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признак стал наследственным, он должен быть связан с изменением генетической информации. Именно поэтому биологи различают модификационную и наследственную изменчивость.
</a:t>
            </a:r>
            <a:endParaRPr lang="en-US" sz="110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 — основа приспособления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живые организмы разнообразными, а это даёт материал для отбора и эволюции. Одни признаки меняются под влиянием среды, другие наследуются и создают новые сочетания.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2026-07-25T17:21:20Z</dcterms:created>
  <dcterms:modified xsi:type="dcterms:W3CDTF">2026-07-25T17:21:20Z</dcterms:modified>
</cp:coreProperties>
</file>